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2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F3F623-D041-46A2-A66D-42A2E91EE92B}" type="doc">
      <dgm:prSet loTypeId="urn:microsoft.com/office/officeart/2005/8/layout/vProcess5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id-ID"/>
        </a:p>
      </dgm:t>
    </dgm:pt>
    <dgm:pt modelId="{C8B5A611-62C0-453A-AB3A-FBF973440991}">
      <dgm:prSet phldrT="[Text]" custT="1"/>
      <dgm:spPr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d-ID" sz="2800" b="1" smtClean="0">
              <a:solidFill>
                <a:schemeClr val="tx1"/>
              </a:solidFill>
            </a:rPr>
            <a:t>Fase memperebutkan kemerdekaan</a:t>
          </a:r>
          <a:endParaRPr lang="id-ID" sz="2800" b="1">
            <a:solidFill>
              <a:schemeClr val="tx1"/>
            </a:solidFill>
          </a:endParaRPr>
        </a:p>
      </dgm:t>
    </dgm:pt>
    <dgm:pt modelId="{3D25FF94-58CF-49ED-A540-C71ED98BBB31}" type="parTrans" cxnId="{E8BEA7FE-9528-4123-A735-E3D34C031CD1}">
      <dgm:prSet/>
      <dgm:spPr/>
      <dgm:t>
        <a:bodyPr/>
        <a:lstStyle/>
        <a:p>
          <a:endParaRPr lang="id-ID"/>
        </a:p>
      </dgm:t>
    </dgm:pt>
    <dgm:pt modelId="{723F3FAA-3AFE-4EAD-956C-19E993B37A47}" type="sibTrans" cxnId="{E8BEA7FE-9528-4123-A735-E3D34C031CD1}">
      <dgm:prSet/>
      <dgm:spPr>
        <a:solidFill>
          <a:schemeClr val="accent2">
            <a:alpha val="90000"/>
          </a:schemeClr>
        </a:solidFill>
      </dgm:spPr>
      <dgm:t>
        <a:bodyPr/>
        <a:lstStyle/>
        <a:p>
          <a:endParaRPr lang="id-ID"/>
        </a:p>
      </dgm:t>
    </dgm:pt>
    <dgm:pt modelId="{4A9D24D2-72DD-4D4D-BA0D-907F060BF2DB}">
      <dgm:prSet phldrT="[Text]" custT="1"/>
      <dgm:spPr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d-ID" sz="2800" b="1" smtClean="0">
              <a:solidFill>
                <a:schemeClr val="tx1"/>
              </a:solidFill>
            </a:rPr>
            <a:t>Fase mempertahankan kemerdekaan</a:t>
          </a:r>
          <a:endParaRPr lang="id-ID" sz="2800" b="1">
            <a:solidFill>
              <a:schemeClr val="tx1"/>
            </a:solidFill>
          </a:endParaRPr>
        </a:p>
      </dgm:t>
    </dgm:pt>
    <dgm:pt modelId="{8888D219-9AE0-4B62-9D9E-81DA999BF4BE}" type="parTrans" cxnId="{EB418336-26AC-470C-BA96-909028267867}">
      <dgm:prSet/>
      <dgm:spPr/>
      <dgm:t>
        <a:bodyPr/>
        <a:lstStyle/>
        <a:p>
          <a:endParaRPr lang="id-ID"/>
        </a:p>
      </dgm:t>
    </dgm:pt>
    <dgm:pt modelId="{7721C7F4-463A-4B0C-A4A6-F3B7D1857506}" type="sibTrans" cxnId="{EB418336-26AC-470C-BA96-909028267867}">
      <dgm:prSet/>
      <dgm:spPr>
        <a:solidFill>
          <a:srgbClr val="002060">
            <a:alpha val="90000"/>
          </a:srgbClr>
        </a:solidFill>
      </dgm:spPr>
      <dgm:t>
        <a:bodyPr/>
        <a:lstStyle/>
        <a:p>
          <a:endParaRPr lang="id-ID"/>
        </a:p>
      </dgm:t>
    </dgm:pt>
    <dgm:pt modelId="{C0BBF408-DFF5-42B9-9B63-8D34B911361D}">
      <dgm:prSet phldrT="[Text]"/>
      <dgm:spPr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d-ID" b="1" smtClean="0"/>
            <a:t>Fase mempertahankan identitas kebangsaan menghadapi globalisasi</a:t>
          </a:r>
          <a:endParaRPr lang="id-ID" b="1"/>
        </a:p>
      </dgm:t>
    </dgm:pt>
    <dgm:pt modelId="{C70EF642-479E-4F25-BBBD-F823875C27CD}" type="parTrans" cxnId="{14B44C3A-773E-4D03-AAA1-69E0858F2501}">
      <dgm:prSet/>
      <dgm:spPr/>
      <dgm:t>
        <a:bodyPr/>
        <a:lstStyle/>
        <a:p>
          <a:endParaRPr lang="id-ID"/>
        </a:p>
      </dgm:t>
    </dgm:pt>
    <dgm:pt modelId="{018C5B21-6436-4CC5-9213-E007C503106D}" type="sibTrans" cxnId="{14B44C3A-773E-4D03-AAA1-69E0858F2501}">
      <dgm:prSet/>
      <dgm:spPr/>
      <dgm:t>
        <a:bodyPr/>
        <a:lstStyle/>
        <a:p>
          <a:endParaRPr lang="id-ID"/>
        </a:p>
      </dgm:t>
    </dgm:pt>
    <dgm:pt modelId="{688E2B50-7BE8-460E-B5F0-DD1ED9EC740E}" type="pres">
      <dgm:prSet presAssocID="{48F3F623-D041-46A2-A66D-42A2E91EE92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4F77AF12-FAB1-42BD-BB47-C4BBD5D9F786}" type="pres">
      <dgm:prSet presAssocID="{48F3F623-D041-46A2-A66D-42A2E91EE92B}" presName="dummyMaxCanvas" presStyleCnt="0">
        <dgm:presLayoutVars/>
      </dgm:prSet>
      <dgm:spPr/>
    </dgm:pt>
    <dgm:pt modelId="{FC0B9E84-C923-4EDC-8451-C82891D1D3DA}" type="pres">
      <dgm:prSet presAssocID="{48F3F623-D041-46A2-A66D-42A2E91EE92B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FC44804-03C0-4E60-9880-38CD4ACB454D}" type="pres">
      <dgm:prSet presAssocID="{48F3F623-D041-46A2-A66D-42A2E91EE92B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D85A736-8CE5-4830-8B24-C8F58CF7085F}" type="pres">
      <dgm:prSet presAssocID="{48F3F623-D041-46A2-A66D-42A2E91EE92B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C62C348-B44F-4B66-BBF7-462D0045D79A}" type="pres">
      <dgm:prSet presAssocID="{48F3F623-D041-46A2-A66D-42A2E91EE92B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15B5F93-C6A7-4C75-8CF0-4C6E62292523}" type="pres">
      <dgm:prSet presAssocID="{48F3F623-D041-46A2-A66D-42A2E91EE92B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9FC0CC0-EA63-408D-9B6D-54FA92DAC0F2}" type="pres">
      <dgm:prSet presAssocID="{48F3F623-D041-46A2-A66D-42A2E91EE92B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F38BF41-3BB7-4780-B4DB-27204E1EB08E}" type="pres">
      <dgm:prSet presAssocID="{48F3F623-D041-46A2-A66D-42A2E91EE92B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AE9E64E-DC34-416E-A130-7ACB67406505}" type="pres">
      <dgm:prSet presAssocID="{48F3F623-D041-46A2-A66D-42A2E91EE92B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C90D493D-3B8A-4B4A-A1F3-1A076FD26888}" type="presOf" srcId="{723F3FAA-3AFE-4EAD-956C-19E993B37A47}" destId="{3C62C348-B44F-4B66-BBF7-462D0045D79A}" srcOrd="0" destOrd="0" presId="urn:microsoft.com/office/officeart/2005/8/layout/vProcess5"/>
    <dgm:cxn modelId="{14B44C3A-773E-4D03-AAA1-69E0858F2501}" srcId="{48F3F623-D041-46A2-A66D-42A2E91EE92B}" destId="{C0BBF408-DFF5-42B9-9B63-8D34B911361D}" srcOrd="2" destOrd="0" parTransId="{C70EF642-479E-4F25-BBBD-F823875C27CD}" sibTransId="{018C5B21-6436-4CC5-9213-E007C503106D}"/>
    <dgm:cxn modelId="{A1BB38FC-1CA6-4295-952E-31338021A28C}" type="presOf" srcId="{4A9D24D2-72DD-4D4D-BA0D-907F060BF2DB}" destId="{6F38BF41-3BB7-4780-B4DB-27204E1EB08E}" srcOrd="1" destOrd="0" presId="urn:microsoft.com/office/officeart/2005/8/layout/vProcess5"/>
    <dgm:cxn modelId="{A961B6EF-CD1B-408E-AF17-686C1FB50A6A}" type="presOf" srcId="{C0BBF408-DFF5-42B9-9B63-8D34B911361D}" destId="{CD85A736-8CE5-4830-8B24-C8F58CF7085F}" srcOrd="0" destOrd="0" presId="urn:microsoft.com/office/officeart/2005/8/layout/vProcess5"/>
    <dgm:cxn modelId="{E8BEA7FE-9528-4123-A735-E3D34C031CD1}" srcId="{48F3F623-D041-46A2-A66D-42A2E91EE92B}" destId="{C8B5A611-62C0-453A-AB3A-FBF973440991}" srcOrd="0" destOrd="0" parTransId="{3D25FF94-58CF-49ED-A540-C71ED98BBB31}" sibTransId="{723F3FAA-3AFE-4EAD-956C-19E993B37A47}"/>
    <dgm:cxn modelId="{097899FF-3A36-410D-B5D1-FE6EBBBC169A}" type="presOf" srcId="{C8B5A611-62C0-453A-AB3A-FBF973440991}" destId="{FC0B9E84-C923-4EDC-8451-C82891D1D3DA}" srcOrd="0" destOrd="0" presId="urn:microsoft.com/office/officeart/2005/8/layout/vProcess5"/>
    <dgm:cxn modelId="{3AC11B95-45EF-4033-92BA-5BF4332FB615}" type="presOf" srcId="{48F3F623-D041-46A2-A66D-42A2E91EE92B}" destId="{688E2B50-7BE8-460E-B5F0-DD1ED9EC740E}" srcOrd="0" destOrd="0" presId="urn:microsoft.com/office/officeart/2005/8/layout/vProcess5"/>
    <dgm:cxn modelId="{EA5B5F73-FE6E-4AF7-8484-6A5AE7CD946A}" type="presOf" srcId="{4A9D24D2-72DD-4D4D-BA0D-907F060BF2DB}" destId="{AFC44804-03C0-4E60-9880-38CD4ACB454D}" srcOrd="0" destOrd="0" presId="urn:microsoft.com/office/officeart/2005/8/layout/vProcess5"/>
    <dgm:cxn modelId="{EB418336-26AC-470C-BA96-909028267867}" srcId="{48F3F623-D041-46A2-A66D-42A2E91EE92B}" destId="{4A9D24D2-72DD-4D4D-BA0D-907F060BF2DB}" srcOrd="1" destOrd="0" parTransId="{8888D219-9AE0-4B62-9D9E-81DA999BF4BE}" sibTransId="{7721C7F4-463A-4B0C-A4A6-F3B7D1857506}"/>
    <dgm:cxn modelId="{9747EA1D-6A66-4AF0-ABC7-06E22C864B52}" type="presOf" srcId="{C0BBF408-DFF5-42B9-9B63-8D34B911361D}" destId="{7AE9E64E-DC34-416E-A130-7ACB67406505}" srcOrd="1" destOrd="0" presId="urn:microsoft.com/office/officeart/2005/8/layout/vProcess5"/>
    <dgm:cxn modelId="{2E72817D-657C-48C8-B6A6-DC3D477FCD6E}" type="presOf" srcId="{C8B5A611-62C0-453A-AB3A-FBF973440991}" destId="{B9FC0CC0-EA63-408D-9B6D-54FA92DAC0F2}" srcOrd="1" destOrd="0" presId="urn:microsoft.com/office/officeart/2005/8/layout/vProcess5"/>
    <dgm:cxn modelId="{0FF92335-CB11-4FAE-A4FE-5D6558B40046}" type="presOf" srcId="{7721C7F4-463A-4B0C-A4A6-F3B7D1857506}" destId="{A15B5F93-C6A7-4C75-8CF0-4C6E62292523}" srcOrd="0" destOrd="0" presId="urn:microsoft.com/office/officeart/2005/8/layout/vProcess5"/>
    <dgm:cxn modelId="{32E56D91-EAA3-430B-8FDE-8FB17AE818D8}" type="presParOf" srcId="{688E2B50-7BE8-460E-B5F0-DD1ED9EC740E}" destId="{4F77AF12-FAB1-42BD-BB47-C4BBD5D9F786}" srcOrd="0" destOrd="0" presId="urn:microsoft.com/office/officeart/2005/8/layout/vProcess5"/>
    <dgm:cxn modelId="{B3259960-C7FD-46A6-A01D-34CC6DB32F26}" type="presParOf" srcId="{688E2B50-7BE8-460E-B5F0-DD1ED9EC740E}" destId="{FC0B9E84-C923-4EDC-8451-C82891D1D3DA}" srcOrd="1" destOrd="0" presId="urn:microsoft.com/office/officeart/2005/8/layout/vProcess5"/>
    <dgm:cxn modelId="{C2483234-95F1-40BB-98F3-D8D36019DE92}" type="presParOf" srcId="{688E2B50-7BE8-460E-B5F0-DD1ED9EC740E}" destId="{AFC44804-03C0-4E60-9880-38CD4ACB454D}" srcOrd="2" destOrd="0" presId="urn:microsoft.com/office/officeart/2005/8/layout/vProcess5"/>
    <dgm:cxn modelId="{9FB042C8-7959-4DD6-A4C6-BB184A4366AA}" type="presParOf" srcId="{688E2B50-7BE8-460E-B5F0-DD1ED9EC740E}" destId="{CD85A736-8CE5-4830-8B24-C8F58CF7085F}" srcOrd="3" destOrd="0" presId="urn:microsoft.com/office/officeart/2005/8/layout/vProcess5"/>
    <dgm:cxn modelId="{2B79643B-6C49-429D-B87E-3471F1D33363}" type="presParOf" srcId="{688E2B50-7BE8-460E-B5F0-DD1ED9EC740E}" destId="{3C62C348-B44F-4B66-BBF7-462D0045D79A}" srcOrd="4" destOrd="0" presId="urn:microsoft.com/office/officeart/2005/8/layout/vProcess5"/>
    <dgm:cxn modelId="{7EF78425-894B-440B-AE1A-B1C2B89F8DD2}" type="presParOf" srcId="{688E2B50-7BE8-460E-B5F0-DD1ED9EC740E}" destId="{A15B5F93-C6A7-4C75-8CF0-4C6E62292523}" srcOrd="5" destOrd="0" presId="urn:microsoft.com/office/officeart/2005/8/layout/vProcess5"/>
    <dgm:cxn modelId="{DE0CCC77-8B54-418E-B8D1-2EDEC634D38D}" type="presParOf" srcId="{688E2B50-7BE8-460E-B5F0-DD1ED9EC740E}" destId="{B9FC0CC0-EA63-408D-9B6D-54FA92DAC0F2}" srcOrd="6" destOrd="0" presId="urn:microsoft.com/office/officeart/2005/8/layout/vProcess5"/>
    <dgm:cxn modelId="{37753070-AF3E-435C-A62A-B45CB8396AA3}" type="presParOf" srcId="{688E2B50-7BE8-460E-B5F0-DD1ED9EC740E}" destId="{6F38BF41-3BB7-4780-B4DB-27204E1EB08E}" srcOrd="7" destOrd="0" presId="urn:microsoft.com/office/officeart/2005/8/layout/vProcess5"/>
    <dgm:cxn modelId="{5CA782EE-B7C2-4C58-ADD4-A33A54698879}" type="presParOf" srcId="{688E2B50-7BE8-460E-B5F0-DD1ED9EC740E}" destId="{7AE9E64E-DC34-416E-A130-7ACB67406505}" srcOrd="8" destOrd="0" presId="urn:microsoft.com/office/officeart/2005/8/layout/vProcess5"/>
  </dgm:cxnLst>
  <dgm:bg>
    <a:effectLst>
      <a:outerShdw blurRad="50800" dist="38100" dir="10800000" algn="r" rotWithShape="0">
        <a:prstClr val="black">
          <a:alpha val="40000"/>
        </a:prstClr>
      </a:outerShdw>
    </a:effectLst>
  </dgm:bg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965459-7A3D-477C-A948-7A54BEA681AF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D4E986EB-2601-43D8-9F84-1593874C7E76}">
      <dgm:prSet phldrT="[Text]"/>
      <dgm:spPr/>
      <dgm:t>
        <a:bodyPr/>
        <a:lstStyle/>
        <a:p>
          <a:r>
            <a:rPr lang="id-ID" smtClean="0"/>
            <a:t>Hukum Alam</a:t>
          </a:r>
          <a:endParaRPr lang="id-ID"/>
        </a:p>
      </dgm:t>
    </dgm:pt>
    <dgm:pt modelId="{8D56461B-39B2-408B-8BC7-385EEE68E911}" type="parTrans" cxnId="{0E2F4BDB-C337-42F4-9F96-778BAEF0ACFA}">
      <dgm:prSet/>
      <dgm:spPr/>
      <dgm:t>
        <a:bodyPr/>
        <a:lstStyle/>
        <a:p>
          <a:endParaRPr lang="id-ID"/>
        </a:p>
      </dgm:t>
    </dgm:pt>
    <dgm:pt modelId="{AABB5A8D-04A3-4846-BF5D-39B6778E2BEB}" type="sibTrans" cxnId="{0E2F4BDB-C337-42F4-9F96-778BAEF0ACFA}">
      <dgm:prSet/>
      <dgm:spPr/>
      <dgm:t>
        <a:bodyPr/>
        <a:lstStyle/>
        <a:p>
          <a:endParaRPr lang="id-ID"/>
        </a:p>
      </dgm:t>
    </dgm:pt>
    <dgm:pt modelId="{D6210C10-6992-46D2-A932-1B2E4A729631}">
      <dgm:prSet phldrT="[Text]"/>
      <dgm:spPr/>
      <dgm:t>
        <a:bodyPr/>
        <a:lstStyle/>
        <a:p>
          <a:r>
            <a:rPr lang="id-ID" smtClean="0"/>
            <a:t>Ketuhanan</a:t>
          </a:r>
          <a:endParaRPr lang="id-ID"/>
        </a:p>
      </dgm:t>
    </dgm:pt>
    <dgm:pt modelId="{E680BB8A-BEFE-46CF-8CEE-0BC23D683D93}" type="parTrans" cxnId="{C6689CB3-A66F-4289-A8B5-EF05D6E48247}">
      <dgm:prSet/>
      <dgm:spPr/>
      <dgm:t>
        <a:bodyPr/>
        <a:lstStyle/>
        <a:p>
          <a:endParaRPr lang="id-ID"/>
        </a:p>
      </dgm:t>
    </dgm:pt>
    <dgm:pt modelId="{2A1F9662-921C-4174-9218-57C3A38B425D}" type="sibTrans" cxnId="{C6689CB3-A66F-4289-A8B5-EF05D6E48247}">
      <dgm:prSet/>
      <dgm:spPr/>
      <dgm:t>
        <a:bodyPr/>
        <a:lstStyle/>
        <a:p>
          <a:endParaRPr lang="id-ID"/>
        </a:p>
      </dgm:t>
    </dgm:pt>
    <dgm:pt modelId="{C47EB868-C366-4D72-A7EA-76DD238F7CCE}">
      <dgm:prSet phldrT="[Text]"/>
      <dgm:spPr/>
      <dgm:t>
        <a:bodyPr/>
        <a:lstStyle/>
        <a:p>
          <a:r>
            <a:rPr lang="id-ID" smtClean="0"/>
            <a:t>Perjanjian</a:t>
          </a:r>
          <a:endParaRPr lang="id-ID"/>
        </a:p>
      </dgm:t>
    </dgm:pt>
    <dgm:pt modelId="{DBC45BDA-5D3A-4BB2-8963-BC52D09EA4FE}" type="parTrans" cxnId="{918B65BC-7813-4019-B739-B4737723EF21}">
      <dgm:prSet/>
      <dgm:spPr/>
      <dgm:t>
        <a:bodyPr/>
        <a:lstStyle/>
        <a:p>
          <a:endParaRPr lang="id-ID"/>
        </a:p>
      </dgm:t>
    </dgm:pt>
    <dgm:pt modelId="{502F33D1-4EDC-4286-819A-044194E8D1BE}" type="sibTrans" cxnId="{918B65BC-7813-4019-B739-B4737723EF21}">
      <dgm:prSet/>
      <dgm:spPr/>
      <dgm:t>
        <a:bodyPr/>
        <a:lstStyle/>
        <a:p>
          <a:endParaRPr lang="id-ID"/>
        </a:p>
      </dgm:t>
    </dgm:pt>
    <dgm:pt modelId="{E74CB185-F5D1-47B6-BF78-21EF4C7B502C}" type="pres">
      <dgm:prSet presAssocID="{48965459-7A3D-477C-A948-7A54BEA681AF}" presName="linearFlow" presStyleCnt="0">
        <dgm:presLayoutVars>
          <dgm:dir/>
          <dgm:resizeHandles val="exact"/>
        </dgm:presLayoutVars>
      </dgm:prSet>
      <dgm:spPr/>
    </dgm:pt>
    <dgm:pt modelId="{AD5E6B7B-D89F-4169-A51F-D3CBF5764B6E}" type="pres">
      <dgm:prSet presAssocID="{D4E986EB-2601-43D8-9F84-1593874C7E76}" presName="composite" presStyleCnt="0"/>
      <dgm:spPr/>
    </dgm:pt>
    <dgm:pt modelId="{7BA137A7-77CE-4D5F-B593-6C04F706DBDF}" type="pres">
      <dgm:prSet presAssocID="{D4E986EB-2601-43D8-9F84-1593874C7E76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B185196-1386-46FB-960D-C196E52DB020}" type="pres">
      <dgm:prSet presAssocID="{D4E986EB-2601-43D8-9F84-1593874C7E7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AE940DD-BFB7-4D9E-9324-7DD4267BF6C8}" type="pres">
      <dgm:prSet presAssocID="{AABB5A8D-04A3-4846-BF5D-39B6778E2BEB}" presName="spacing" presStyleCnt="0"/>
      <dgm:spPr/>
    </dgm:pt>
    <dgm:pt modelId="{8BF93AB1-5D18-46BD-995A-CB3CD3C79232}" type="pres">
      <dgm:prSet presAssocID="{D6210C10-6992-46D2-A932-1B2E4A729631}" presName="composite" presStyleCnt="0"/>
      <dgm:spPr/>
    </dgm:pt>
    <dgm:pt modelId="{2AE2AAB1-7F8E-4DD3-9ADB-369CA379F158}" type="pres">
      <dgm:prSet presAssocID="{D6210C10-6992-46D2-A932-1B2E4A729631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2A0B6CD-B8CA-4F2B-9DF0-D059D8591BDB}" type="pres">
      <dgm:prSet presAssocID="{D6210C10-6992-46D2-A932-1B2E4A729631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817ACB4-FF91-43D4-838E-3BFE4C614FD3}" type="pres">
      <dgm:prSet presAssocID="{2A1F9662-921C-4174-9218-57C3A38B425D}" presName="spacing" presStyleCnt="0"/>
      <dgm:spPr/>
    </dgm:pt>
    <dgm:pt modelId="{C5AA859D-F397-46BE-9591-42B75B310391}" type="pres">
      <dgm:prSet presAssocID="{C47EB868-C366-4D72-A7EA-76DD238F7CCE}" presName="composite" presStyleCnt="0"/>
      <dgm:spPr/>
    </dgm:pt>
    <dgm:pt modelId="{3FCC8C31-9889-40D0-B32F-5576580FEF2D}" type="pres">
      <dgm:prSet presAssocID="{C47EB868-C366-4D72-A7EA-76DD238F7CCE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1537C3DD-1F42-46CC-8EAB-2B44485BCBB9}" type="pres">
      <dgm:prSet presAssocID="{C47EB868-C366-4D72-A7EA-76DD238F7CCE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5D0BEE0E-9827-4595-BC22-D4E0F7DFE3AD}" type="presOf" srcId="{C47EB868-C366-4D72-A7EA-76DD238F7CCE}" destId="{1537C3DD-1F42-46CC-8EAB-2B44485BCBB9}" srcOrd="0" destOrd="0" presId="urn:microsoft.com/office/officeart/2005/8/layout/vList3"/>
    <dgm:cxn modelId="{0E2F4BDB-C337-42F4-9F96-778BAEF0ACFA}" srcId="{48965459-7A3D-477C-A948-7A54BEA681AF}" destId="{D4E986EB-2601-43D8-9F84-1593874C7E76}" srcOrd="0" destOrd="0" parTransId="{8D56461B-39B2-408B-8BC7-385EEE68E911}" sibTransId="{AABB5A8D-04A3-4846-BF5D-39B6778E2BEB}"/>
    <dgm:cxn modelId="{6DE86C4E-053D-4D81-87C3-E311F8790602}" type="presOf" srcId="{48965459-7A3D-477C-A948-7A54BEA681AF}" destId="{E74CB185-F5D1-47B6-BF78-21EF4C7B502C}" srcOrd="0" destOrd="0" presId="urn:microsoft.com/office/officeart/2005/8/layout/vList3"/>
    <dgm:cxn modelId="{C6689CB3-A66F-4289-A8B5-EF05D6E48247}" srcId="{48965459-7A3D-477C-A948-7A54BEA681AF}" destId="{D6210C10-6992-46D2-A932-1B2E4A729631}" srcOrd="1" destOrd="0" parTransId="{E680BB8A-BEFE-46CF-8CEE-0BC23D683D93}" sibTransId="{2A1F9662-921C-4174-9218-57C3A38B425D}"/>
    <dgm:cxn modelId="{FF47070A-D580-4962-B1BC-2953F294FFEC}" type="presOf" srcId="{D6210C10-6992-46D2-A932-1B2E4A729631}" destId="{72A0B6CD-B8CA-4F2B-9DF0-D059D8591BDB}" srcOrd="0" destOrd="0" presId="urn:microsoft.com/office/officeart/2005/8/layout/vList3"/>
    <dgm:cxn modelId="{AC601BF1-E0A9-488A-9EB9-E0D5FC3B596D}" type="presOf" srcId="{D4E986EB-2601-43D8-9F84-1593874C7E76}" destId="{0B185196-1386-46FB-960D-C196E52DB020}" srcOrd="0" destOrd="0" presId="urn:microsoft.com/office/officeart/2005/8/layout/vList3"/>
    <dgm:cxn modelId="{918B65BC-7813-4019-B739-B4737723EF21}" srcId="{48965459-7A3D-477C-A948-7A54BEA681AF}" destId="{C47EB868-C366-4D72-A7EA-76DD238F7CCE}" srcOrd="2" destOrd="0" parTransId="{DBC45BDA-5D3A-4BB2-8963-BC52D09EA4FE}" sibTransId="{502F33D1-4EDC-4286-819A-044194E8D1BE}"/>
    <dgm:cxn modelId="{FB2B9F95-B5E7-45CC-B70C-91E5106DE9CB}" type="presParOf" srcId="{E74CB185-F5D1-47B6-BF78-21EF4C7B502C}" destId="{AD5E6B7B-D89F-4169-A51F-D3CBF5764B6E}" srcOrd="0" destOrd="0" presId="urn:microsoft.com/office/officeart/2005/8/layout/vList3"/>
    <dgm:cxn modelId="{7052D6F4-1456-4C31-926F-E4AD5EBC2334}" type="presParOf" srcId="{AD5E6B7B-D89F-4169-A51F-D3CBF5764B6E}" destId="{7BA137A7-77CE-4D5F-B593-6C04F706DBDF}" srcOrd="0" destOrd="0" presId="urn:microsoft.com/office/officeart/2005/8/layout/vList3"/>
    <dgm:cxn modelId="{535E687A-C2A9-4D85-9B37-6D9A11E60F07}" type="presParOf" srcId="{AD5E6B7B-D89F-4169-A51F-D3CBF5764B6E}" destId="{0B185196-1386-46FB-960D-C196E52DB020}" srcOrd="1" destOrd="0" presId="urn:microsoft.com/office/officeart/2005/8/layout/vList3"/>
    <dgm:cxn modelId="{10BAA7E6-2853-4A05-AB44-06BFC904354D}" type="presParOf" srcId="{E74CB185-F5D1-47B6-BF78-21EF4C7B502C}" destId="{BAE940DD-BFB7-4D9E-9324-7DD4267BF6C8}" srcOrd="1" destOrd="0" presId="urn:microsoft.com/office/officeart/2005/8/layout/vList3"/>
    <dgm:cxn modelId="{D2E62640-7584-451F-AADE-06F7F4AE54FC}" type="presParOf" srcId="{E74CB185-F5D1-47B6-BF78-21EF4C7B502C}" destId="{8BF93AB1-5D18-46BD-995A-CB3CD3C79232}" srcOrd="2" destOrd="0" presId="urn:microsoft.com/office/officeart/2005/8/layout/vList3"/>
    <dgm:cxn modelId="{6E142AF8-9169-4771-BF6B-B2E2E88ACFFC}" type="presParOf" srcId="{8BF93AB1-5D18-46BD-995A-CB3CD3C79232}" destId="{2AE2AAB1-7F8E-4DD3-9ADB-369CA379F158}" srcOrd="0" destOrd="0" presId="urn:microsoft.com/office/officeart/2005/8/layout/vList3"/>
    <dgm:cxn modelId="{AFD35B94-8C3E-48D6-8EC1-7CFA8EE16B64}" type="presParOf" srcId="{8BF93AB1-5D18-46BD-995A-CB3CD3C79232}" destId="{72A0B6CD-B8CA-4F2B-9DF0-D059D8591BDB}" srcOrd="1" destOrd="0" presId="urn:microsoft.com/office/officeart/2005/8/layout/vList3"/>
    <dgm:cxn modelId="{571466C6-7796-47C1-AF2E-57A9EB2B6E5A}" type="presParOf" srcId="{E74CB185-F5D1-47B6-BF78-21EF4C7B502C}" destId="{E817ACB4-FF91-43D4-838E-3BFE4C614FD3}" srcOrd="3" destOrd="0" presId="urn:microsoft.com/office/officeart/2005/8/layout/vList3"/>
    <dgm:cxn modelId="{BB4A1E4E-6C47-479A-A66F-0446DA86ECB3}" type="presParOf" srcId="{E74CB185-F5D1-47B6-BF78-21EF4C7B502C}" destId="{C5AA859D-F397-46BE-9591-42B75B310391}" srcOrd="4" destOrd="0" presId="urn:microsoft.com/office/officeart/2005/8/layout/vList3"/>
    <dgm:cxn modelId="{8544A872-2C9D-4EA0-A862-7F56E2B56526}" type="presParOf" srcId="{C5AA859D-F397-46BE-9591-42B75B310391}" destId="{3FCC8C31-9889-40D0-B32F-5576580FEF2D}" srcOrd="0" destOrd="0" presId="urn:microsoft.com/office/officeart/2005/8/layout/vList3"/>
    <dgm:cxn modelId="{A446246D-6104-4D83-9A0C-5F56856206A9}" type="presParOf" srcId="{C5AA859D-F397-46BE-9591-42B75B310391}" destId="{1537C3DD-1F42-46CC-8EAB-2B44485BCBB9}" srcOrd="1" destOrd="0" presId="urn:microsoft.com/office/officeart/2005/8/layout/vList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47AC96F-40DD-4EBB-B76C-B7577CDE677C}" type="doc">
      <dgm:prSet loTypeId="urn:microsoft.com/office/officeart/2005/8/layout/hList3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id-ID"/>
        </a:p>
      </dgm:t>
    </dgm:pt>
    <dgm:pt modelId="{1D56664C-58A7-408F-ACB9-8C88A76F69CB}">
      <dgm:prSet phldrT="[Text]"/>
      <dgm:spPr/>
      <dgm:t>
        <a:bodyPr/>
        <a:lstStyle/>
        <a:p>
          <a:r>
            <a:rPr lang="id-ID" smtClean="0"/>
            <a:t> Bentuk Negara</a:t>
          </a:r>
          <a:endParaRPr lang="id-ID"/>
        </a:p>
      </dgm:t>
    </dgm:pt>
    <dgm:pt modelId="{41B916CC-6DF9-4CE1-8FB2-C6444BC6B349}" type="parTrans" cxnId="{9A45089E-BF86-4648-B1B0-2052C2091733}">
      <dgm:prSet/>
      <dgm:spPr/>
      <dgm:t>
        <a:bodyPr/>
        <a:lstStyle/>
        <a:p>
          <a:endParaRPr lang="id-ID"/>
        </a:p>
      </dgm:t>
    </dgm:pt>
    <dgm:pt modelId="{EEE0B88F-8ABF-46DC-BF88-8555E39D825F}" type="sibTrans" cxnId="{9A45089E-BF86-4648-B1B0-2052C2091733}">
      <dgm:prSet/>
      <dgm:spPr/>
      <dgm:t>
        <a:bodyPr/>
        <a:lstStyle/>
        <a:p>
          <a:endParaRPr lang="id-ID"/>
        </a:p>
      </dgm:t>
    </dgm:pt>
    <dgm:pt modelId="{EB2FBF3C-5B94-437F-BF50-A25E552F9268}">
      <dgm:prSet phldrT="[Text]"/>
      <dgm:spPr/>
      <dgm:t>
        <a:bodyPr/>
        <a:lstStyle/>
        <a:p>
          <a:r>
            <a:rPr lang="id-ID" smtClean="0"/>
            <a:t>Unitary state</a:t>
          </a:r>
          <a:endParaRPr lang="id-ID"/>
        </a:p>
      </dgm:t>
    </dgm:pt>
    <dgm:pt modelId="{3202FF95-9942-42E3-B85C-83465542DEE5}" type="parTrans" cxnId="{7CAF29CC-BA8C-487F-8674-18A47127E7BA}">
      <dgm:prSet/>
      <dgm:spPr/>
      <dgm:t>
        <a:bodyPr/>
        <a:lstStyle/>
        <a:p>
          <a:endParaRPr lang="id-ID"/>
        </a:p>
      </dgm:t>
    </dgm:pt>
    <dgm:pt modelId="{49388F0E-94F4-46D1-ABE8-2BA3AD21956C}" type="sibTrans" cxnId="{7CAF29CC-BA8C-487F-8674-18A47127E7BA}">
      <dgm:prSet/>
      <dgm:spPr/>
      <dgm:t>
        <a:bodyPr/>
        <a:lstStyle/>
        <a:p>
          <a:endParaRPr lang="id-ID"/>
        </a:p>
      </dgm:t>
    </dgm:pt>
    <dgm:pt modelId="{C767747F-2B75-438D-AE8E-243A8F491A1C}">
      <dgm:prSet phldrT="[Text]"/>
      <dgm:spPr/>
      <dgm:t>
        <a:bodyPr/>
        <a:lstStyle/>
        <a:p>
          <a:r>
            <a:rPr lang="id-ID" smtClean="0"/>
            <a:t>Federation</a:t>
          </a:r>
          <a:endParaRPr lang="id-ID"/>
        </a:p>
      </dgm:t>
    </dgm:pt>
    <dgm:pt modelId="{DDF15227-34F8-44E3-8F4B-E1A64336C4DD}" type="parTrans" cxnId="{8EEADBDA-9091-445E-8745-3F3C2A56069F}">
      <dgm:prSet/>
      <dgm:spPr/>
      <dgm:t>
        <a:bodyPr/>
        <a:lstStyle/>
        <a:p>
          <a:endParaRPr lang="id-ID"/>
        </a:p>
      </dgm:t>
    </dgm:pt>
    <dgm:pt modelId="{CDB32D86-9BA5-48F7-BEE7-5256E76FD6AD}" type="sibTrans" cxnId="{8EEADBDA-9091-445E-8745-3F3C2A56069F}">
      <dgm:prSet/>
      <dgm:spPr/>
      <dgm:t>
        <a:bodyPr/>
        <a:lstStyle/>
        <a:p>
          <a:endParaRPr lang="id-ID"/>
        </a:p>
      </dgm:t>
    </dgm:pt>
    <dgm:pt modelId="{BFD949B8-9D2B-47E5-AAB4-03E17269233B}">
      <dgm:prSet phldrT="[Text]"/>
      <dgm:spPr/>
      <dgm:t>
        <a:bodyPr/>
        <a:lstStyle/>
        <a:p>
          <a:endParaRPr lang="id-ID"/>
        </a:p>
      </dgm:t>
    </dgm:pt>
    <dgm:pt modelId="{4FDB3224-71D2-43A6-9C3F-43BAE22ECBEB}" type="parTrans" cxnId="{4356B5C2-A0BF-474C-BDF3-B8ACED0F4891}">
      <dgm:prSet/>
      <dgm:spPr/>
      <dgm:t>
        <a:bodyPr/>
        <a:lstStyle/>
        <a:p>
          <a:endParaRPr lang="id-ID"/>
        </a:p>
      </dgm:t>
    </dgm:pt>
    <dgm:pt modelId="{25F5A614-FFEE-43F2-AAE8-18D276E5E064}" type="sibTrans" cxnId="{4356B5C2-A0BF-474C-BDF3-B8ACED0F4891}">
      <dgm:prSet/>
      <dgm:spPr/>
      <dgm:t>
        <a:bodyPr/>
        <a:lstStyle/>
        <a:p>
          <a:endParaRPr lang="id-ID"/>
        </a:p>
      </dgm:t>
    </dgm:pt>
    <dgm:pt modelId="{70A8EED7-FAE9-453D-B48E-646C18EB3C71}" type="pres">
      <dgm:prSet presAssocID="{447AC96F-40DD-4EBB-B76C-B7577CDE677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EA926418-DBE0-4F54-8915-DFD7532DF0C0}" type="pres">
      <dgm:prSet presAssocID="{1D56664C-58A7-408F-ACB9-8C88A76F69CB}" presName="roof" presStyleLbl="dkBgShp" presStyleIdx="0" presStyleCnt="2" custLinFactNeighborX="5556" custLinFactNeighborY="-23151"/>
      <dgm:spPr/>
      <dgm:t>
        <a:bodyPr/>
        <a:lstStyle/>
        <a:p>
          <a:endParaRPr lang="id-ID"/>
        </a:p>
      </dgm:t>
    </dgm:pt>
    <dgm:pt modelId="{8F5FFC79-73BE-45F0-A4D4-63A71DEE2DB2}" type="pres">
      <dgm:prSet presAssocID="{1D56664C-58A7-408F-ACB9-8C88A76F69CB}" presName="pillars" presStyleCnt="0"/>
      <dgm:spPr/>
    </dgm:pt>
    <dgm:pt modelId="{1D065F07-711A-40D8-ABC4-6C2E8C640428}" type="pres">
      <dgm:prSet presAssocID="{1D56664C-58A7-408F-ACB9-8C88A76F69CB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5D737A1-AFF1-4362-9E27-2117C609155A}" type="pres">
      <dgm:prSet presAssocID="{C767747F-2B75-438D-AE8E-243A8F491A1C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82E77D7-0EEE-4500-B5AE-5E179BCE293B}" type="pres">
      <dgm:prSet presAssocID="{1D56664C-58A7-408F-ACB9-8C88A76F69CB}" presName="base" presStyleLbl="dkBgShp" presStyleIdx="1" presStyleCnt="2"/>
      <dgm:spPr/>
    </dgm:pt>
  </dgm:ptLst>
  <dgm:cxnLst>
    <dgm:cxn modelId="{7CAF29CC-BA8C-487F-8674-18A47127E7BA}" srcId="{1D56664C-58A7-408F-ACB9-8C88A76F69CB}" destId="{EB2FBF3C-5B94-437F-BF50-A25E552F9268}" srcOrd="0" destOrd="0" parTransId="{3202FF95-9942-42E3-B85C-83465542DEE5}" sibTransId="{49388F0E-94F4-46D1-ABE8-2BA3AD21956C}"/>
    <dgm:cxn modelId="{8EEADBDA-9091-445E-8745-3F3C2A56069F}" srcId="{1D56664C-58A7-408F-ACB9-8C88A76F69CB}" destId="{C767747F-2B75-438D-AE8E-243A8F491A1C}" srcOrd="1" destOrd="0" parTransId="{DDF15227-34F8-44E3-8F4B-E1A64336C4DD}" sibTransId="{CDB32D86-9BA5-48F7-BEE7-5256E76FD6AD}"/>
    <dgm:cxn modelId="{4356B5C2-A0BF-474C-BDF3-B8ACED0F4891}" srcId="{447AC96F-40DD-4EBB-B76C-B7577CDE677C}" destId="{BFD949B8-9D2B-47E5-AAB4-03E17269233B}" srcOrd="1" destOrd="0" parTransId="{4FDB3224-71D2-43A6-9C3F-43BAE22ECBEB}" sibTransId="{25F5A614-FFEE-43F2-AAE8-18D276E5E064}"/>
    <dgm:cxn modelId="{A7F8B21A-ABA6-47E1-BECC-A7EB9EC437BE}" type="presOf" srcId="{447AC96F-40DD-4EBB-B76C-B7577CDE677C}" destId="{70A8EED7-FAE9-453D-B48E-646C18EB3C71}" srcOrd="0" destOrd="0" presId="urn:microsoft.com/office/officeart/2005/8/layout/hList3"/>
    <dgm:cxn modelId="{DF0B1416-AC56-46ED-8F2C-B56DA0721DAE}" type="presOf" srcId="{C767747F-2B75-438D-AE8E-243A8F491A1C}" destId="{65D737A1-AFF1-4362-9E27-2117C609155A}" srcOrd="0" destOrd="0" presId="urn:microsoft.com/office/officeart/2005/8/layout/hList3"/>
    <dgm:cxn modelId="{9A45089E-BF86-4648-B1B0-2052C2091733}" srcId="{447AC96F-40DD-4EBB-B76C-B7577CDE677C}" destId="{1D56664C-58A7-408F-ACB9-8C88A76F69CB}" srcOrd="0" destOrd="0" parTransId="{41B916CC-6DF9-4CE1-8FB2-C6444BC6B349}" sibTransId="{EEE0B88F-8ABF-46DC-BF88-8555E39D825F}"/>
    <dgm:cxn modelId="{B36F876B-FACE-41C4-A895-72A202590EAD}" type="presOf" srcId="{EB2FBF3C-5B94-437F-BF50-A25E552F9268}" destId="{1D065F07-711A-40D8-ABC4-6C2E8C640428}" srcOrd="0" destOrd="0" presId="urn:microsoft.com/office/officeart/2005/8/layout/hList3"/>
    <dgm:cxn modelId="{8A953862-087E-4D52-B31D-9C5981E21D55}" type="presOf" srcId="{1D56664C-58A7-408F-ACB9-8C88A76F69CB}" destId="{EA926418-DBE0-4F54-8915-DFD7532DF0C0}" srcOrd="0" destOrd="0" presId="urn:microsoft.com/office/officeart/2005/8/layout/hList3"/>
    <dgm:cxn modelId="{CA27B195-D540-46C2-9D60-BB6C578A412F}" type="presParOf" srcId="{70A8EED7-FAE9-453D-B48E-646C18EB3C71}" destId="{EA926418-DBE0-4F54-8915-DFD7532DF0C0}" srcOrd="0" destOrd="0" presId="urn:microsoft.com/office/officeart/2005/8/layout/hList3"/>
    <dgm:cxn modelId="{8DD76AA9-DF39-4656-8394-F38889C97858}" type="presParOf" srcId="{70A8EED7-FAE9-453D-B48E-646C18EB3C71}" destId="{8F5FFC79-73BE-45F0-A4D4-63A71DEE2DB2}" srcOrd="1" destOrd="0" presId="urn:microsoft.com/office/officeart/2005/8/layout/hList3"/>
    <dgm:cxn modelId="{938A7704-7F79-41FA-9D2F-91D3BA2CE305}" type="presParOf" srcId="{8F5FFC79-73BE-45F0-A4D4-63A71DEE2DB2}" destId="{1D065F07-711A-40D8-ABC4-6C2E8C640428}" srcOrd="0" destOrd="0" presId="urn:microsoft.com/office/officeart/2005/8/layout/hList3"/>
    <dgm:cxn modelId="{2D79AFAE-F9B0-46AB-8711-7352286B5EBD}" type="presParOf" srcId="{8F5FFC79-73BE-45F0-A4D4-63A71DEE2DB2}" destId="{65D737A1-AFF1-4362-9E27-2117C609155A}" srcOrd="1" destOrd="0" presId="urn:microsoft.com/office/officeart/2005/8/layout/hList3"/>
    <dgm:cxn modelId="{93BFB391-728B-4628-A76A-C1FDE113FF84}" type="presParOf" srcId="{70A8EED7-FAE9-453D-B48E-646C18EB3C71}" destId="{482E77D7-0EEE-4500-B5AE-5E179BCE293B}" srcOrd="2" destOrd="0" presId="urn:microsoft.com/office/officeart/2005/8/layout/hList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F5E5CD1-808B-4846-B1EE-E199C7CD48A1}" type="doc">
      <dgm:prSet loTypeId="urn:microsoft.com/office/officeart/2005/8/layout/radial5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0BD8494E-5790-4A52-B501-D9AE95E9A38F}">
      <dgm:prSet phldrT="[Text]" custT="1"/>
      <dgm:spPr/>
      <dgm:t>
        <a:bodyPr/>
        <a:lstStyle/>
        <a:p>
          <a:r>
            <a:rPr lang="id-ID" sz="2000" b="1" smtClean="0"/>
            <a:t>Warga Negara</a:t>
          </a:r>
          <a:endParaRPr lang="id-ID" sz="2000" b="1"/>
        </a:p>
      </dgm:t>
    </dgm:pt>
    <dgm:pt modelId="{1786C4E7-5E41-4D8E-A128-B0BD5FA337F3}" type="parTrans" cxnId="{18948BF5-77DE-42A7-96C4-9AF2A80C8FD5}">
      <dgm:prSet/>
      <dgm:spPr/>
      <dgm:t>
        <a:bodyPr/>
        <a:lstStyle/>
        <a:p>
          <a:endParaRPr lang="id-ID" sz="2400" b="1"/>
        </a:p>
      </dgm:t>
    </dgm:pt>
    <dgm:pt modelId="{EA0677C9-87DE-4C75-BFC3-CF3E04947EF8}" type="sibTrans" cxnId="{18948BF5-77DE-42A7-96C4-9AF2A80C8FD5}">
      <dgm:prSet/>
      <dgm:spPr/>
      <dgm:t>
        <a:bodyPr/>
        <a:lstStyle/>
        <a:p>
          <a:endParaRPr lang="id-ID" sz="2400" b="1"/>
        </a:p>
      </dgm:t>
    </dgm:pt>
    <dgm:pt modelId="{62CDE417-5647-47BD-AD97-4FCB0B2C74A0}">
      <dgm:prSet phldrT="[Text]" custT="1"/>
      <dgm:spPr/>
      <dgm:t>
        <a:bodyPr/>
        <a:lstStyle/>
        <a:p>
          <a:r>
            <a:rPr lang="id-ID" sz="1800" b="1" smtClean="0"/>
            <a:t>Kesamaan Dlm Hukum &amp; Pemerintahan</a:t>
          </a:r>
          <a:endParaRPr lang="id-ID" sz="1800" b="1"/>
        </a:p>
      </dgm:t>
    </dgm:pt>
    <dgm:pt modelId="{BC3FC879-24BD-41FC-9AF9-5F6577100977}" type="parTrans" cxnId="{FAD64D3F-CF15-42D5-BF71-120D99061492}">
      <dgm:prSet custT="1"/>
      <dgm:spPr/>
      <dgm:t>
        <a:bodyPr/>
        <a:lstStyle/>
        <a:p>
          <a:endParaRPr lang="id-ID" sz="1800" b="1"/>
        </a:p>
      </dgm:t>
    </dgm:pt>
    <dgm:pt modelId="{C814DF5E-27E3-49DD-95F9-5EE08BD90648}" type="sibTrans" cxnId="{FAD64D3F-CF15-42D5-BF71-120D99061492}">
      <dgm:prSet/>
      <dgm:spPr/>
      <dgm:t>
        <a:bodyPr/>
        <a:lstStyle/>
        <a:p>
          <a:endParaRPr lang="id-ID" sz="2400" b="1"/>
        </a:p>
      </dgm:t>
    </dgm:pt>
    <dgm:pt modelId="{DAD9C79B-3360-4E5D-BD65-3D31A6DAC5F8}">
      <dgm:prSet phldrT="[Text]" custT="1"/>
      <dgm:spPr/>
      <dgm:t>
        <a:bodyPr/>
        <a:lstStyle/>
        <a:p>
          <a:r>
            <a:rPr lang="id-ID" sz="1800" b="1" smtClean="0"/>
            <a:t>Pekerjaan &amp; Penghidupan Yg Layak</a:t>
          </a:r>
          <a:endParaRPr lang="id-ID" sz="1800" b="1"/>
        </a:p>
      </dgm:t>
    </dgm:pt>
    <dgm:pt modelId="{DD5053E5-9135-4CB8-B025-EE92D76ECBC7}" type="parTrans" cxnId="{7EFDCD66-57A4-472D-BAA6-9472EF83F23B}">
      <dgm:prSet custT="1"/>
      <dgm:spPr/>
      <dgm:t>
        <a:bodyPr/>
        <a:lstStyle/>
        <a:p>
          <a:endParaRPr lang="id-ID" sz="1800" b="1"/>
        </a:p>
      </dgm:t>
    </dgm:pt>
    <dgm:pt modelId="{6717A816-DB3D-42CB-96AD-914F48182EA1}" type="sibTrans" cxnId="{7EFDCD66-57A4-472D-BAA6-9472EF83F23B}">
      <dgm:prSet/>
      <dgm:spPr/>
      <dgm:t>
        <a:bodyPr/>
        <a:lstStyle/>
        <a:p>
          <a:endParaRPr lang="id-ID" sz="2400" b="1"/>
        </a:p>
      </dgm:t>
    </dgm:pt>
    <dgm:pt modelId="{B7627854-AE0E-45FB-A5A2-DB53BDDE2920}">
      <dgm:prSet phldrT="[Text]" custT="1"/>
      <dgm:spPr/>
      <dgm:t>
        <a:bodyPr/>
        <a:lstStyle/>
        <a:p>
          <a:r>
            <a:rPr lang="id-ID" sz="1800" b="1" smtClean="0"/>
            <a:t>Hak Asasi Manusia</a:t>
          </a:r>
          <a:endParaRPr lang="id-ID" sz="1800" b="1"/>
        </a:p>
      </dgm:t>
    </dgm:pt>
    <dgm:pt modelId="{FE6F40FC-BBA8-4E80-B7A6-A5A781EAD805}" type="parTrans" cxnId="{BFB065BC-7923-4661-899F-886B96FD1A74}">
      <dgm:prSet custT="1"/>
      <dgm:spPr/>
      <dgm:t>
        <a:bodyPr/>
        <a:lstStyle/>
        <a:p>
          <a:endParaRPr lang="id-ID" sz="1800" b="1"/>
        </a:p>
      </dgm:t>
    </dgm:pt>
    <dgm:pt modelId="{52A52565-A5DC-48E0-868F-5AD623EDC971}" type="sibTrans" cxnId="{BFB065BC-7923-4661-899F-886B96FD1A74}">
      <dgm:prSet/>
      <dgm:spPr/>
      <dgm:t>
        <a:bodyPr/>
        <a:lstStyle/>
        <a:p>
          <a:endParaRPr lang="id-ID" sz="2400" b="1"/>
        </a:p>
      </dgm:t>
    </dgm:pt>
    <dgm:pt modelId="{965EF796-F495-4D7D-8B19-C52310C1B6F6}">
      <dgm:prSet phldrT="[Text]" custT="1"/>
      <dgm:spPr/>
      <dgm:t>
        <a:bodyPr/>
        <a:lstStyle/>
        <a:p>
          <a:r>
            <a:rPr lang="id-ID" sz="2000" b="1" smtClean="0"/>
            <a:t>Beragama</a:t>
          </a:r>
          <a:endParaRPr lang="id-ID" sz="2000" b="1"/>
        </a:p>
      </dgm:t>
    </dgm:pt>
    <dgm:pt modelId="{8B36D1AC-3BE8-43A7-9293-6B90877F759E}" type="parTrans" cxnId="{033FC89D-32EB-42FA-BCBE-594DC905292B}">
      <dgm:prSet custT="1"/>
      <dgm:spPr/>
      <dgm:t>
        <a:bodyPr/>
        <a:lstStyle/>
        <a:p>
          <a:endParaRPr lang="id-ID" sz="1800" b="1"/>
        </a:p>
      </dgm:t>
    </dgm:pt>
    <dgm:pt modelId="{155A7CA0-6600-42C8-B31E-2D7224DD6117}" type="sibTrans" cxnId="{033FC89D-32EB-42FA-BCBE-594DC905292B}">
      <dgm:prSet/>
      <dgm:spPr/>
      <dgm:t>
        <a:bodyPr/>
        <a:lstStyle/>
        <a:p>
          <a:endParaRPr lang="id-ID" sz="2400" b="1"/>
        </a:p>
      </dgm:t>
    </dgm:pt>
    <dgm:pt modelId="{F01E3842-57E4-42F3-9BE7-8F7DF74BE38F}">
      <dgm:prSet phldrT="[Text]" custT="1"/>
      <dgm:spPr/>
      <dgm:t>
        <a:bodyPr/>
        <a:lstStyle/>
        <a:p>
          <a:r>
            <a:rPr lang="id-ID" sz="1800" b="1" smtClean="0"/>
            <a:t>Kewajiban Bela Negara</a:t>
          </a:r>
          <a:endParaRPr lang="id-ID" sz="1800" b="1"/>
        </a:p>
      </dgm:t>
    </dgm:pt>
    <dgm:pt modelId="{55356B46-2BE6-4185-9E37-7F0C7B5AD43E}" type="parTrans" cxnId="{9A2CAFF9-4223-4D28-9DFC-B91BF0C87327}">
      <dgm:prSet custT="1"/>
      <dgm:spPr/>
      <dgm:t>
        <a:bodyPr/>
        <a:lstStyle/>
        <a:p>
          <a:endParaRPr lang="id-ID" sz="1800" b="1"/>
        </a:p>
      </dgm:t>
    </dgm:pt>
    <dgm:pt modelId="{08517439-CC67-47F5-9E27-93D710631936}" type="sibTrans" cxnId="{9A2CAFF9-4223-4D28-9DFC-B91BF0C87327}">
      <dgm:prSet/>
      <dgm:spPr/>
      <dgm:t>
        <a:bodyPr/>
        <a:lstStyle/>
        <a:p>
          <a:endParaRPr lang="id-ID" sz="2400" b="1"/>
        </a:p>
      </dgm:t>
    </dgm:pt>
    <dgm:pt modelId="{078BF454-42CA-40A0-8086-9B78F0B4A0F7}">
      <dgm:prSet phldrT="[Text]" custT="1"/>
      <dgm:spPr/>
      <dgm:t>
        <a:bodyPr/>
        <a:lstStyle/>
        <a:p>
          <a:r>
            <a:rPr lang="id-ID" sz="1800" b="1" smtClean="0"/>
            <a:t>Mendapat Pengajaran</a:t>
          </a:r>
          <a:endParaRPr lang="id-ID" sz="1800" b="1"/>
        </a:p>
      </dgm:t>
    </dgm:pt>
    <dgm:pt modelId="{42567FB9-EDBE-41B5-8A98-ACDA2B7DED45}" type="parTrans" cxnId="{AAAE006E-6E14-49CE-AC12-DD34F41584E1}">
      <dgm:prSet custT="1"/>
      <dgm:spPr/>
      <dgm:t>
        <a:bodyPr/>
        <a:lstStyle/>
        <a:p>
          <a:endParaRPr lang="id-ID" sz="1800" b="1"/>
        </a:p>
      </dgm:t>
    </dgm:pt>
    <dgm:pt modelId="{5C55675D-D521-46A0-9693-0A6FEFC0202E}" type="sibTrans" cxnId="{AAAE006E-6E14-49CE-AC12-DD34F41584E1}">
      <dgm:prSet/>
      <dgm:spPr/>
      <dgm:t>
        <a:bodyPr/>
        <a:lstStyle/>
        <a:p>
          <a:endParaRPr lang="id-ID" sz="2400" b="1"/>
        </a:p>
      </dgm:t>
    </dgm:pt>
    <dgm:pt modelId="{5B09AFC4-C637-4E89-997D-2ECC9009565C}">
      <dgm:prSet phldrT="[Text]" custT="1"/>
      <dgm:spPr/>
      <dgm:t>
        <a:bodyPr/>
        <a:lstStyle/>
        <a:p>
          <a:r>
            <a:rPr lang="id-ID" sz="1800" b="1" smtClean="0"/>
            <a:t>Kebudayaan Nasional</a:t>
          </a:r>
          <a:endParaRPr lang="id-ID" sz="1800" b="1"/>
        </a:p>
      </dgm:t>
    </dgm:pt>
    <dgm:pt modelId="{FB70D087-C3A8-4474-B9E5-B18ABFCE5BD1}" type="parTrans" cxnId="{4DC9A2F2-4A17-4076-BB24-A342D583E961}">
      <dgm:prSet custT="1"/>
      <dgm:spPr/>
      <dgm:t>
        <a:bodyPr/>
        <a:lstStyle/>
        <a:p>
          <a:endParaRPr lang="id-ID" sz="1800" b="1"/>
        </a:p>
      </dgm:t>
    </dgm:pt>
    <dgm:pt modelId="{65EA6249-5E1B-4FA5-A4BC-2CE0C9F0E74F}" type="sibTrans" cxnId="{4DC9A2F2-4A17-4076-BB24-A342D583E961}">
      <dgm:prSet/>
      <dgm:spPr/>
      <dgm:t>
        <a:bodyPr/>
        <a:lstStyle/>
        <a:p>
          <a:endParaRPr lang="id-ID" sz="2400" b="1"/>
        </a:p>
      </dgm:t>
    </dgm:pt>
    <dgm:pt modelId="{8FDDDDBA-3B23-40B8-90B1-AE13DA9E2E2A}">
      <dgm:prSet phldrT="[Text]" custT="1"/>
      <dgm:spPr/>
      <dgm:t>
        <a:bodyPr/>
        <a:lstStyle/>
        <a:p>
          <a:r>
            <a:rPr lang="id-ID" sz="1800" b="1" smtClean="0"/>
            <a:t>Kesejahteraan Sosial</a:t>
          </a:r>
          <a:endParaRPr lang="id-ID" sz="1800" b="1"/>
        </a:p>
      </dgm:t>
    </dgm:pt>
    <dgm:pt modelId="{C67AC2E6-B5EE-4E6B-A0E0-977C807DECFA}" type="parTrans" cxnId="{B6E5792D-3C74-4F4F-8D58-A4D5390C8489}">
      <dgm:prSet custT="1"/>
      <dgm:spPr/>
      <dgm:t>
        <a:bodyPr/>
        <a:lstStyle/>
        <a:p>
          <a:endParaRPr lang="id-ID" sz="1800" b="1"/>
        </a:p>
      </dgm:t>
    </dgm:pt>
    <dgm:pt modelId="{BC5D2B51-00A9-46DA-B350-2BA1F8DA141C}" type="sibTrans" cxnId="{B6E5792D-3C74-4F4F-8D58-A4D5390C8489}">
      <dgm:prSet/>
      <dgm:spPr/>
      <dgm:t>
        <a:bodyPr/>
        <a:lstStyle/>
        <a:p>
          <a:endParaRPr lang="id-ID" sz="2400" b="1"/>
        </a:p>
      </dgm:t>
    </dgm:pt>
    <dgm:pt modelId="{838C6829-C361-4786-BA94-E840CC502E7F}" type="pres">
      <dgm:prSet presAssocID="{4F5E5CD1-808B-4846-B1EE-E199C7CD48A1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D624D71-0219-4233-8C99-45702111E7F3}" type="pres">
      <dgm:prSet presAssocID="{0BD8494E-5790-4A52-B501-D9AE95E9A38F}" presName="centerShape" presStyleLbl="node0" presStyleIdx="0" presStyleCnt="1"/>
      <dgm:spPr/>
    </dgm:pt>
    <dgm:pt modelId="{A7F9B6D7-1554-4483-9C54-7AC2C4139F15}" type="pres">
      <dgm:prSet presAssocID="{BC3FC879-24BD-41FC-9AF9-5F6577100977}" presName="parTrans" presStyleLbl="sibTrans2D1" presStyleIdx="0" presStyleCnt="8"/>
      <dgm:spPr/>
    </dgm:pt>
    <dgm:pt modelId="{94309C5C-78FE-47F9-888E-E30A1E2023CB}" type="pres">
      <dgm:prSet presAssocID="{BC3FC879-24BD-41FC-9AF9-5F6577100977}" presName="connectorText" presStyleLbl="sibTrans2D1" presStyleIdx="0" presStyleCnt="8"/>
      <dgm:spPr/>
    </dgm:pt>
    <dgm:pt modelId="{65C05B2B-7B0B-4C4D-B0FD-125468916AAC}" type="pres">
      <dgm:prSet presAssocID="{62CDE417-5647-47BD-AD97-4FCB0B2C74A0}" presName="node" presStyleLbl="node1" presStyleIdx="0" presStyleCnt="8" custScaleX="112414">
        <dgm:presLayoutVars>
          <dgm:bulletEnabled val="1"/>
        </dgm:presLayoutVars>
      </dgm:prSet>
      <dgm:spPr/>
    </dgm:pt>
    <dgm:pt modelId="{550DCC37-DCD9-49B8-B443-96A48B5B879A}" type="pres">
      <dgm:prSet presAssocID="{DD5053E5-9135-4CB8-B025-EE92D76ECBC7}" presName="parTrans" presStyleLbl="sibTrans2D1" presStyleIdx="1" presStyleCnt="8"/>
      <dgm:spPr/>
    </dgm:pt>
    <dgm:pt modelId="{A103B85A-6C21-4189-B52A-F45AD9503145}" type="pres">
      <dgm:prSet presAssocID="{DD5053E5-9135-4CB8-B025-EE92D76ECBC7}" presName="connectorText" presStyleLbl="sibTrans2D1" presStyleIdx="1" presStyleCnt="8"/>
      <dgm:spPr/>
    </dgm:pt>
    <dgm:pt modelId="{31513797-5967-42AC-96B8-FA3C49F72DF0}" type="pres">
      <dgm:prSet presAssocID="{DAD9C79B-3360-4E5D-BD65-3D31A6DAC5F8}" presName="node" presStyleLbl="node1" presStyleIdx="1" presStyleCnt="8" custScaleX="134943" custScaleY="101321">
        <dgm:presLayoutVars>
          <dgm:bulletEnabled val="1"/>
        </dgm:presLayoutVars>
      </dgm:prSet>
      <dgm:spPr/>
    </dgm:pt>
    <dgm:pt modelId="{8F6AF83C-74BC-4641-AF83-21CDD6C793ED}" type="pres">
      <dgm:prSet presAssocID="{FE6F40FC-BBA8-4E80-B7A6-A5A781EAD805}" presName="parTrans" presStyleLbl="sibTrans2D1" presStyleIdx="2" presStyleCnt="8"/>
      <dgm:spPr/>
    </dgm:pt>
    <dgm:pt modelId="{DDCAF51B-C387-4610-8561-9B385F176C26}" type="pres">
      <dgm:prSet presAssocID="{FE6F40FC-BBA8-4E80-B7A6-A5A781EAD805}" presName="connectorText" presStyleLbl="sibTrans2D1" presStyleIdx="2" presStyleCnt="8"/>
      <dgm:spPr/>
    </dgm:pt>
    <dgm:pt modelId="{56FBBD0F-CDED-48FA-95C8-DADC25DFF168}" type="pres">
      <dgm:prSet presAssocID="{B7627854-AE0E-45FB-A5A2-DB53BDDE2920}" presName="node" presStyleLbl="node1" presStyleIdx="2" presStyleCnt="8" custScaleX="10832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6A63AC9-38F4-4E9A-907C-6118130D3B05}" type="pres">
      <dgm:prSet presAssocID="{8B36D1AC-3BE8-43A7-9293-6B90877F759E}" presName="parTrans" presStyleLbl="sibTrans2D1" presStyleIdx="3" presStyleCnt="8"/>
      <dgm:spPr/>
    </dgm:pt>
    <dgm:pt modelId="{103E992F-05D4-4050-BF6A-D2849A787722}" type="pres">
      <dgm:prSet presAssocID="{8B36D1AC-3BE8-43A7-9293-6B90877F759E}" presName="connectorText" presStyleLbl="sibTrans2D1" presStyleIdx="3" presStyleCnt="8"/>
      <dgm:spPr/>
    </dgm:pt>
    <dgm:pt modelId="{AD32958D-25AF-4E33-A2EB-84CDCDD84235}" type="pres">
      <dgm:prSet presAssocID="{965EF796-F495-4D7D-8B19-C52310C1B6F6}" presName="node" presStyleLbl="node1" presStyleIdx="3" presStyleCnt="8" custScaleX="125294" custScaleY="9464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8757096-EB0C-40DA-842D-F7EF00907862}" type="pres">
      <dgm:prSet presAssocID="{55356B46-2BE6-4185-9E37-7F0C7B5AD43E}" presName="parTrans" presStyleLbl="sibTrans2D1" presStyleIdx="4" presStyleCnt="8"/>
      <dgm:spPr/>
    </dgm:pt>
    <dgm:pt modelId="{F015D5FA-A3F4-49A2-9D41-582630F9F3A0}" type="pres">
      <dgm:prSet presAssocID="{55356B46-2BE6-4185-9E37-7F0C7B5AD43E}" presName="connectorText" presStyleLbl="sibTrans2D1" presStyleIdx="4" presStyleCnt="8"/>
      <dgm:spPr/>
    </dgm:pt>
    <dgm:pt modelId="{393574FC-8B36-49DB-BDE6-8082B5D83715}" type="pres">
      <dgm:prSet presAssocID="{F01E3842-57E4-42F3-9BE7-8F7DF74BE38F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D91A208-EA06-44B1-84BB-4D8745CFB9DC}" type="pres">
      <dgm:prSet presAssocID="{42567FB9-EDBE-41B5-8A98-ACDA2B7DED45}" presName="parTrans" presStyleLbl="sibTrans2D1" presStyleIdx="5" presStyleCnt="8"/>
      <dgm:spPr/>
    </dgm:pt>
    <dgm:pt modelId="{5416A2E7-07E2-419E-9709-5934FEC8C4BC}" type="pres">
      <dgm:prSet presAssocID="{42567FB9-EDBE-41B5-8A98-ACDA2B7DED45}" presName="connectorText" presStyleLbl="sibTrans2D1" presStyleIdx="5" presStyleCnt="8"/>
      <dgm:spPr/>
    </dgm:pt>
    <dgm:pt modelId="{B3C088BB-819E-4E03-BA51-E7EA29CAD837}" type="pres">
      <dgm:prSet presAssocID="{078BF454-42CA-40A0-8086-9B78F0B4A0F7}" presName="node" presStyleLbl="node1" presStyleIdx="5" presStyleCnt="8" custScaleX="113066" custScaleY="101321">
        <dgm:presLayoutVars>
          <dgm:bulletEnabled val="1"/>
        </dgm:presLayoutVars>
      </dgm:prSet>
      <dgm:spPr/>
    </dgm:pt>
    <dgm:pt modelId="{0032B862-D325-407D-8291-CB632B21EF33}" type="pres">
      <dgm:prSet presAssocID="{FB70D087-C3A8-4474-B9E5-B18ABFCE5BD1}" presName="parTrans" presStyleLbl="sibTrans2D1" presStyleIdx="6" presStyleCnt="8"/>
      <dgm:spPr/>
    </dgm:pt>
    <dgm:pt modelId="{D460BC80-A0D8-486A-B6C3-E920549399C1}" type="pres">
      <dgm:prSet presAssocID="{FB70D087-C3A8-4474-B9E5-B18ABFCE5BD1}" presName="connectorText" presStyleLbl="sibTrans2D1" presStyleIdx="6" presStyleCnt="8"/>
      <dgm:spPr/>
    </dgm:pt>
    <dgm:pt modelId="{8DB3D886-647A-49F5-9E0C-E11C50DBF17B}" type="pres">
      <dgm:prSet presAssocID="{5B09AFC4-C637-4E89-997D-2ECC9009565C}" presName="node" presStyleLbl="node1" presStyleIdx="6" presStyleCnt="8" custScaleX="129205">
        <dgm:presLayoutVars>
          <dgm:bulletEnabled val="1"/>
        </dgm:presLayoutVars>
      </dgm:prSet>
      <dgm:spPr/>
    </dgm:pt>
    <dgm:pt modelId="{0116BD79-E2F6-49A2-AEEC-6400C2E4E541}" type="pres">
      <dgm:prSet presAssocID="{C67AC2E6-B5EE-4E6B-A0E0-977C807DECFA}" presName="parTrans" presStyleLbl="sibTrans2D1" presStyleIdx="7" presStyleCnt="8"/>
      <dgm:spPr/>
    </dgm:pt>
    <dgm:pt modelId="{303740D0-7012-4542-9D9D-3AFD0D2A7364}" type="pres">
      <dgm:prSet presAssocID="{C67AC2E6-B5EE-4E6B-A0E0-977C807DECFA}" presName="connectorText" presStyleLbl="sibTrans2D1" presStyleIdx="7" presStyleCnt="8"/>
      <dgm:spPr/>
    </dgm:pt>
    <dgm:pt modelId="{7EF69BFB-C838-4019-8E18-69176EFE31E2}" type="pres">
      <dgm:prSet presAssocID="{8FDDDDBA-3B23-40B8-90B1-AE13DA9E2E2A}" presName="node" presStyleLbl="node1" presStyleIdx="7" presStyleCnt="8" custScaleX="107597" custScaleY="101321">
        <dgm:presLayoutVars>
          <dgm:bulletEnabled val="1"/>
        </dgm:presLayoutVars>
      </dgm:prSet>
      <dgm:spPr/>
    </dgm:pt>
  </dgm:ptLst>
  <dgm:cxnLst>
    <dgm:cxn modelId="{3338B4B6-6237-4D30-BCB8-010C92542C89}" type="presOf" srcId="{55356B46-2BE6-4185-9E37-7F0C7B5AD43E}" destId="{F015D5FA-A3F4-49A2-9D41-582630F9F3A0}" srcOrd="1" destOrd="0" presId="urn:microsoft.com/office/officeart/2005/8/layout/radial5"/>
    <dgm:cxn modelId="{7E654631-E615-4179-899A-E29DF5555DAE}" type="presOf" srcId="{078BF454-42CA-40A0-8086-9B78F0B4A0F7}" destId="{B3C088BB-819E-4E03-BA51-E7EA29CAD837}" srcOrd="0" destOrd="0" presId="urn:microsoft.com/office/officeart/2005/8/layout/radial5"/>
    <dgm:cxn modelId="{D74273F2-1467-4F7A-8D03-4D539F51A639}" type="presOf" srcId="{55356B46-2BE6-4185-9E37-7F0C7B5AD43E}" destId="{E8757096-EB0C-40DA-842D-F7EF00907862}" srcOrd="0" destOrd="0" presId="urn:microsoft.com/office/officeart/2005/8/layout/radial5"/>
    <dgm:cxn modelId="{257BCC7D-1E8A-496D-BFBF-F3BD435CA332}" type="presOf" srcId="{BC3FC879-24BD-41FC-9AF9-5F6577100977}" destId="{A7F9B6D7-1554-4483-9C54-7AC2C4139F15}" srcOrd="0" destOrd="0" presId="urn:microsoft.com/office/officeart/2005/8/layout/radial5"/>
    <dgm:cxn modelId="{EE4F1198-6F94-4774-BC32-99307BE05452}" type="presOf" srcId="{DD5053E5-9135-4CB8-B025-EE92D76ECBC7}" destId="{A103B85A-6C21-4189-B52A-F45AD9503145}" srcOrd="1" destOrd="0" presId="urn:microsoft.com/office/officeart/2005/8/layout/radial5"/>
    <dgm:cxn modelId="{9A2CAFF9-4223-4D28-9DFC-B91BF0C87327}" srcId="{0BD8494E-5790-4A52-B501-D9AE95E9A38F}" destId="{F01E3842-57E4-42F3-9BE7-8F7DF74BE38F}" srcOrd="4" destOrd="0" parTransId="{55356B46-2BE6-4185-9E37-7F0C7B5AD43E}" sibTransId="{08517439-CC67-47F5-9E27-93D710631936}"/>
    <dgm:cxn modelId="{7EFDCD66-57A4-472D-BAA6-9472EF83F23B}" srcId="{0BD8494E-5790-4A52-B501-D9AE95E9A38F}" destId="{DAD9C79B-3360-4E5D-BD65-3D31A6DAC5F8}" srcOrd="1" destOrd="0" parTransId="{DD5053E5-9135-4CB8-B025-EE92D76ECBC7}" sibTransId="{6717A816-DB3D-42CB-96AD-914F48182EA1}"/>
    <dgm:cxn modelId="{D6CCFBB9-3DE4-44CA-ABE8-9FDBB5D3807D}" type="presOf" srcId="{0BD8494E-5790-4A52-B501-D9AE95E9A38F}" destId="{5D624D71-0219-4233-8C99-45702111E7F3}" srcOrd="0" destOrd="0" presId="urn:microsoft.com/office/officeart/2005/8/layout/radial5"/>
    <dgm:cxn modelId="{5F2554D2-9EE3-4E84-9919-FC7196CE359F}" type="presOf" srcId="{B7627854-AE0E-45FB-A5A2-DB53BDDE2920}" destId="{56FBBD0F-CDED-48FA-95C8-DADC25DFF168}" srcOrd="0" destOrd="0" presId="urn:microsoft.com/office/officeart/2005/8/layout/radial5"/>
    <dgm:cxn modelId="{DCBDE9CA-E67A-4F96-8C01-FC30BCE4C76C}" type="presOf" srcId="{DD5053E5-9135-4CB8-B025-EE92D76ECBC7}" destId="{550DCC37-DCD9-49B8-B443-96A48B5B879A}" srcOrd="0" destOrd="0" presId="urn:microsoft.com/office/officeart/2005/8/layout/radial5"/>
    <dgm:cxn modelId="{B6E5792D-3C74-4F4F-8D58-A4D5390C8489}" srcId="{0BD8494E-5790-4A52-B501-D9AE95E9A38F}" destId="{8FDDDDBA-3B23-40B8-90B1-AE13DA9E2E2A}" srcOrd="7" destOrd="0" parTransId="{C67AC2E6-B5EE-4E6B-A0E0-977C807DECFA}" sibTransId="{BC5D2B51-00A9-46DA-B350-2BA1F8DA141C}"/>
    <dgm:cxn modelId="{D411DC29-DA5D-4AA8-BB07-528025F90B3C}" type="presOf" srcId="{42567FB9-EDBE-41B5-8A98-ACDA2B7DED45}" destId="{5416A2E7-07E2-419E-9709-5934FEC8C4BC}" srcOrd="1" destOrd="0" presId="urn:microsoft.com/office/officeart/2005/8/layout/radial5"/>
    <dgm:cxn modelId="{5BC88F70-3743-4E53-A38B-2524B847B657}" type="presOf" srcId="{FE6F40FC-BBA8-4E80-B7A6-A5A781EAD805}" destId="{8F6AF83C-74BC-4641-AF83-21CDD6C793ED}" srcOrd="0" destOrd="0" presId="urn:microsoft.com/office/officeart/2005/8/layout/radial5"/>
    <dgm:cxn modelId="{FAD64D3F-CF15-42D5-BF71-120D99061492}" srcId="{0BD8494E-5790-4A52-B501-D9AE95E9A38F}" destId="{62CDE417-5647-47BD-AD97-4FCB0B2C74A0}" srcOrd="0" destOrd="0" parTransId="{BC3FC879-24BD-41FC-9AF9-5F6577100977}" sibTransId="{C814DF5E-27E3-49DD-95F9-5EE08BD90648}"/>
    <dgm:cxn modelId="{033FC89D-32EB-42FA-BCBE-594DC905292B}" srcId="{0BD8494E-5790-4A52-B501-D9AE95E9A38F}" destId="{965EF796-F495-4D7D-8B19-C52310C1B6F6}" srcOrd="3" destOrd="0" parTransId="{8B36D1AC-3BE8-43A7-9293-6B90877F759E}" sibTransId="{155A7CA0-6600-42C8-B31E-2D7224DD6117}"/>
    <dgm:cxn modelId="{AAAE006E-6E14-49CE-AC12-DD34F41584E1}" srcId="{0BD8494E-5790-4A52-B501-D9AE95E9A38F}" destId="{078BF454-42CA-40A0-8086-9B78F0B4A0F7}" srcOrd="5" destOrd="0" parTransId="{42567FB9-EDBE-41B5-8A98-ACDA2B7DED45}" sibTransId="{5C55675D-D521-46A0-9693-0A6FEFC0202E}"/>
    <dgm:cxn modelId="{24ADC2C7-E6D0-4092-97DB-418EB18D9DC2}" type="presOf" srcId="{C67AC2E6-B5EE-4E6B-A0E0-977C807DECFA}" destId="{303740D0-7012-4542-9D9D-3AFD0D2A7364}" srcOrd="1" destOrd="0" presId="urn:microsoft.com/office/officeart/2005/8/layout/radial5"/>
    <dgm:cxn modelId="{4D108FA4-BFBB-4556-A634-CB4D0FBB6421}" type="presOf" srcId="{42567FB9-EDBE-41B5-8A98-ACDA2B7DED45}" destId="{7D91A208-EA06-44B1-84BB-4D8745CFB9DC}" srcOrd="0" destOrd="0" presId="urn:microsoft.com/office/officeart/2005/8/layout/radial5"/>
    <dgm:cxn modelId="{4DC9A2F2-4A17-4076-BB24-A342D583E961}" srcId="{0BD8494E-5790-4A52-B501-D9AE95E9A38F}" destId="{5B09AFC4-C637-4E89-997D-2ECC9009565C}" srcOrd="6" destOrd="0" parTransId="{FB70D087-C3A8-4474-B9E5-B18ABFCE5BD1}" sibTransId="{65EA6249-5E1B-4FA5-A4BC-2CE0C9F0E74F}"/>
    <dgm:cxn modelId="{8CB438B4-9CF8-4C90-9711-4A548DC2536E}" type="presOf" srcId="{8FDDDDBA-3B23-40B8-90B1-AE13DA9E2E2A}" destId="{7EF69BFB-C838-4019-8E18-69176EFE31E2}" srcOrd="0" destOrd="0" presId="urn:microsoft.com/office/officeart/2005/8/layout/radial5"/>
    <dgm:cxn modelId="{729E6340-EE1B-46A4-84FE-532D961723AC}" type="presOf" srcId="{965EF796-F495-4D7D-8B19-C52310C1B6F6}" destId="{AD32958D-25AF-4E33-A2EB-84CDCDD84235}" srcOrd="0" destOrd="0" presId="urn:microsoft.com/office/officeart/2005/8/layout/radial5"/>
    <dgm:cxn modelId="{D0D78E13-155F-45BE-9A63-B4ADD596BEB3}" type="presOf" srcId="{DAD9C79B-3360-4E5D-BD65-3D31A6DAC5F8}" destId="{31513797-5967-42AC-96B8-FA3C49F72DF0}" srcOrd="0" destOrd="0" presId="urn:microsoft.com/office/officeart/2005/8/layout/radial5"/>
    <dgm:cxn modelId="{73382D8B-E363-4A63-A3B2-C46EDB928043}" type="presOf" srcId="{F01E3842-57E4-42F3-9BE7-8F7DF74BE38F}" destId="{393574FC-8B36-49DB-BDE6-8082B5D83715}" srcOrd="0" destOrd="0" presId="urn:microsoft.com/office/officeart/2005/8/layout/radial5"/>
    <dgm:cxn modelId="{2493D514-E103-4E20-A911-E834E602C944}" type="presOf" srcId="{62CDE417-5647-47BD-AD97-4FCB0B2C74A0}" destId="{65C05B2B-7B0B-4C4D-B0FD-125468916AAC}" srcOrd="0" destOrd="0" presId="urn:microsoft.com/office/officeart/2005/8/layout/radial5"/>
    <dgm:cxn modelId="{F4AD9DD9-CFD2-4546-BE15-11B144EFB4E6}" type="presOf" srcId="{5B09AFC4-C637-4E89-997D-2ECC9009565C}" destId="{8DB3D886-647A-49F5-9E0C-E11C50DBF17B}" srcOrd="0" destOrd="0" presId="urn:microsoft.com/office/officeart/2005/8/layout/radial5"/>
    <dgm:cxn modelId="{922B265A-A8BE-4563-A634-A55E905656FE}" type="presOf" srcId="{BC3FC879-24BD-41FC-9AF9-5F6577100977}" destId="{94309C5C-78FE-47F9-888E-E30A1E2023CB}" srcOrd="1" destOrd="0" presId="urn:microsoft.com/office/officeart/2005/8/layout/radial5"/>
    <dgm:cxn modelId="{2C4478E1-D2E1-49ED-8429-C5C243C8A07B}" type="presOf" srcId="{FB70D087-C3A8-4474-B9E5-B18ABFCE5BD1}" destId="{D460BC80-A0D8-486A-B6C3-E920549399C1}" srcOrd="1" destOrd="0" presId="urn:microsoft.com/office/officeart/2005/8/layout/radial5"/>
    <dgm:cxn modelId="{041417B4-CF8B-443A-A9EA-27D5180692E5}" type="presOf" srcId="{8B36D1AC-3BE8-43A7-9293-6B90877F759E}" destId="{B6A63AC9-38F4-4E9A-907C-6118130D3B05}" srcOrd="0" destOrd="0" presId="urn:microsoft.com/office/officeart/2005/8/layout/radial5"/>
    <dgm:cxn modelId="{2B7C8772-C486-4562-825C-F6D0508356DF}" type="presOf" srcId="{C67AC2E6-B5EE-4E6B-A0E0-977C807DECFA}" destId="{0116BD79-E2F6-49A2-AEEC-6400C2E4E541}" srcOrd="0" destOrd="0" presId="urn:microsoft.com/office/officeart/2005/8/layout/radial5"/>
    <dgm:cxn modelId="{18948BF5-77DE-42A7-96C4-9AF2A80C8FD5}" srcId="{4F5E5CD1-808B-4846-B1EE-E199C7CD48A1}" destId="{0BD8494E-5790-4A52-B501-D9AE95E9A38F}" srcOrd="0" destOrd="0" parTransId="{1786C4E7-5E41-4D8E-A128-B0BD5FA337F3}" sibTransId="{EA0677C9-87DE-4C75-BFC3-CF3E04947EF8}"/>
    <dgm:cxn modelId="{06F03671-8E35-4FAC-9259-4CFC00C8C8D1}" type="presOf" srcId="{FB70D087-C3A8-4474-B9E5-B18ABFCE5BD1}" destId="{0032B862-D325-407D-8291-CB632B21EF33}" srcOrd="0" destOrd="0" presId="urn:microsoft.com/office/officeart/2005/8/layout/radial5"/>
    <dgm:cxn modelId="{7DA798B3-DE95-4796-910E-EE3D53FD6358}" type="presOf" srcId="{4F5E5CD1-808B-4846-B1EE-E199C7CD48A1}" destId="{838C6829-C361-4786-BA94-E840CC502E7F}" srcOrd="0" destOrd="0" presId="urn:microsoft.com/office/officeart/2005/8/layout/radial5"/>
    <dgm:cxn modelId="{BFB065BC-7923-4661-899F-886B96FD1A74}" srcId="{0BD8494E-5790-4A52-B501-D9AE95E9A38F}" destId="{B7627854-AE0E-45FB-A5A2-DB53BDDE2920}" srcOrd="2" destOrd="0" parTransId="{FE6F40FC-BBA8-4E80-B7A6-A5A781EAD805}" sibTransId="{52A52565-A5DC-48E0-868F-5AD623EDC971}"/>
    <dgm:cxn modelId="{7664C582-E620-47F5-8BF3-A1B2CCAE67E0}" type="presOf" srcId="{FE6F40FC-BBA8-4E80-B7A6-A5A781EAD805}" destId="{DDCAF51B-C387-4610-8561-9B385F176C26}" srcOrd="1" destOrd="0" presId="urn:microsoft.com/office/officeart/2005/8/layout/radial5"/>
    <dgm:cxn modelId="{4481C211-E481-47F9-BEA2-DFC510ED7C2E}" type="presOf" srcId="{8B36D1AC-3BE8-43A7-9293-6B90877F759E}" destId="{103E992F-05D4-4050-BF6A-D2849A787722}" srcOrd="1" destOrd="0" presId="urn:microsoft.com/office/officeart/2005/8/layout/radial5"/>
    <dgm:cxn modelId="{D7638BC6-FD78-40F4-86D1-8A66C48324AF}" type="presParOf" srcId="{838C6829-C361-4786-BA94-E840CC502E7F}" destId="{5D624D71-0219-4233-8C99-45702111E7F3}" srcOrd="0" destOrd="0" presId="urn:microsoft.com/office/officeart/2005/8/layout/radial5"/>
    <dgm:cxn modelId="{6E73FEFC-5781-4EF8-9C91-5B0F76B7307C}" type="presParOf" srcId="{838C6829-C361-4786-BA94-E840CC502E7F}" destId="{A7F9B6D7-1554-4483-9C54-7AC2C4139F15}" srcOrd="1" destOrd="0" presId="urn:microsoft.com/office/officeart/2005/8/layout/radial5"/>
    <dgm:cxn modelId="{EE3894AD-EA30-4D7D-ABD0-BDFF10F4A543}" type="presParOf" srcId="{A7F9B6D7-1554-4483-9C54-7AC2C4139F15}" destId="{94309C5C-78FE-47F9-888E-E30A1E2023CB}" srcOrd="0" destOrd="0" presId="urn:microsoft.com/office/officeart/2005/8/layout/radial5"/>
    <dgm:cxn modelId="{2EDD2E40-E539-42E2-8BF4-CFE49414E2F9}" type="presParOf" srcId="{838C6829-C361-4786-BA94-E840CC502E7F}" destId="{65C05B2B-7B0B-4C4D-B0FD-125468916AAC}" srcOrd="2" destOrd="0" presId="urn:microsoft.com/office/officeart/2005/8/layout/radial5"/>
    <dgm:cxn modelId="{048CF615-BAD4-457B-9F2C-F88A67A9C87D}" type="presParOf" srcId="{838C6829-C361-4786-BA94-E840CC502E7F}" destId="{550DCC37-DCD9-49B8-B443-96A48B5B879A}" srcOrd="3" destOrd="0" presId="urn:microsoft.com/office/officeart/2005/8/layout/radial5"/>
    <dgm:cxn modelId="{1F003050-4F79-4776-8EC5-21AA0223B39B}" type="presParOf" srcId="{550DCC37-DCD9-49B8-B443-96A48B5B879A}" destId="{A103B85A-6C21-4189-B52A-F45AD9503145}" srcOrd="0" destOrd="0" presId="urn:microsoft.com/office/officeart/2005/8/layout/radial5"/>
    <dgm:cxn modelId="{C3571ECF-2EB3-4BC9-B399-F318CF12B365}" type="presParOf" srcId="{838C6829-C361-4786-BA94-E840CC502E7F}" destId="{31513797-5967-42AC-96B8-FA3C49F72DF0}" srcOrd="4" destOrd="0" presId="urn:microsoft.com/office/officeart/2005/8/layout/radial5"/>
    <dgm:cxn modelId="{0D34E1FA-0B87-4DC0-8506-6A883F35AF3C}" type="presParOf" srcId="{838C6829-C361-4786-BA94-E840CC502E7F}" destId="{8F6AF83C-74BC-4641-AF83-21CDD6C793ED}" srcOrd="5" destOrd="0" presId="urn:microsoft.com/office/officeart/2005/8/layout/radial5"/>
    <dgm:cxn modelId="{9F2A1E84-9CA7-4377-A8B4-F9F27C2775C8}" type="presParOf" srcId="{8F6AF83C-74BC-4641-AF83-21CDD6C793ED}" destId="{DDCAF51B-C387-4610-8561-9B385F176C26}" srcOrd="0" destOrd="0" presId="urn:microsoft.com/office/officeart/2005/8/layout/radial5"/>
    <dgm:cxn modelId="{C7B3A7DF-F581-43A9-8416-929EB1FB51C2}" type="presParOf" srcId="{838C6829-C361-4786-BA94-E840CC502E7F}" destId="{56FBBD0F-CDED-48FA-95C8-DADC25DFF168}" srcOrd="6" destOrd="0" presId="urn:microsoft.com/office/officeart/2005/8/layout/radial5"/>
    <dgm:cxn modelId="{4E46A349-51B6-4714-AF2F-4D99BFC15CC0}" type="presParOf" srcId="{838C6829-C361-4786-BA94-E840CC502E7F}" destId="{B6A63AC9-38F4-4E9A-907C-6118130D3B05}" srcOrd="7" destOrd="0" presId="urn:microsoft.com/office/officeart/2005/8/layout/radial5"/>
    <dgm:cxn modelId="{04B6B9CB-3BDE-433B-8AAA-E1CE560B00C2}" type="presParOf" srcId="{B6A63AC9-38F4-4E9A-907C-6118130D3B05}" destId="{103E992F-05D4-4050-BF6A-D2849A787722}" srcOrd="0" destOrd="0" presId="urn:microsoft.com/office/officeart/2005/8/layout/radial5"/>
    <dgm:cxn modelId="{E60906A2-EE91-4C41-8427-63C83A877DD1}" type="presParOf" srcId="{838C6829-C361-4786-BA94-E840CC502E7F}" destId="{AD32958D-25AF-4E33-A2EB-84CDCDD84235}" srcOrd="8" destOrd="0" presId="urn:microsoft.com/office/officeart/2005/8/layout/radial5"/>
    <dgm:cxn modelId="{21C4DF41-59E2-4F80-9974-C18FAAAF67CA}" type="presParOf" srcId="{838C6829-C361-4786-BA94-E840CC502E7F}" destId="{E8757096-EB0C-40DA-842D-F7EF00907862}" srcOrd="9" destOrd="0" presId="urn:microsoft.com/office/officeart/2005/8/layout/radial5"/>
    <dgm:cxn modelId="{574A3E01-0F03-45B2-8A1C-4A16CE8FA625}" type="presParOf" srcId="{E8757096-EB0C-40DA-842D-F7EF00907862}" destId="{F015D5FA-A3F4-49A2-9D41-582630F9F3A0}" srcOrd="0" destOrd="0" presId="urn:microsoft.com/office/officeart/2005/8/layout/radial5"/>
    <dgm:cxn modelId="{47BFF709-D2B3-4681-8C1E-C962C9F30973}" type="presParOf" srcId="{838C6829-C361-4786-BA94-E840CC502E7F}" destId="{393574FC-8B36-49DB-BDE6-8082B5D83715}" srcOrd="10" destOrd="0" presId="urn:microsoft.com/office/officeart/2005/8/layout/radial5"/>
    <dgm:cxn modelId="{8AE9871B-8005-46BC-9A8E-AC7D2729057A}" type="presParOf" srcId="{838C6829-C361-4786-BA94-E840CC502E7F}" destId="{7D91A208-EA06-44B1-84BB-4D8745CFB9DC}" srcOrd="11" destOrd="0" presId="urn:microsoft.com/office/officeart/2005/8/layout/radial5"/>
    <dgm:cxn modelId="{865795F9-3876-434A-95BC-94FD1CDFF802}" type="presParOf" srcId="{7D91A208-EA06-44B1-84BB-4D8745CFB9DC}" destId="{5416A2E7-07E2-419E-9709-5934FEC8C4BC}" srcOrd="0" destOrd="0" presId="urn:microsoft.com/office/officeart/2005/8/layout/radial5"/>
    <dgm:cxn modelId="{EF76AB0A-E172-4E87-A0A8-636D9C3E6540}" type="presParOf" srcId="{838C6829-C361-4786-BA94-E840CC502E7F}" destId="{B3C088BB-819E-4E03-BA51-E7EA29CAD837}" srcOrd="12" destOrd="0" presId="urn:microsoft.com/office/officeart/2005/8/layout/radial5"/>
    <dgm:cxn modelId="{3690D259-4792-4F7C-B3E9-CA3423BB3B90}" type="presParOf" srcId="{838C6829-C361-4786-BA94-E840CC502E7F}" destId="{0032B862-D325-407D-8291-CB632B21EF33}" srcOrd="13" destOrd="0" presId="urn:microsoft.com/office/officeart/2005/8/layout/radial5"/>
    <dgm:cxn modelId="{E2ED9F72-9F05-4FE9-BFC9-7579FC2E8F9F}" type="presParOf" srcId="{0032B862-D325-407D-8291-CB632B21EF33}" destId="{D460BC80-A0D8-486A-B6C3-E920549399C1}" srcOrd="0" destOrd="0" presId="urn:microsoft.com/office/officeart/2005/8/layout/radial5"/>
    <dgm:cxn modelId="{D9BD74C8-3265-45C4-B8E3-447EC43E957A}" type="presParOf" srcId="{838C6829-C361-4786-BA94-E840CC502E7F}" destId="{8DB3D886-647A-49F5-9E0C-E11C50DBF17B}" srcOrd="14" destOrd="0" presId="urn:microsoft.com/office/officeart/2005/8/layout/radial5"/>
    <dgm:cxn modelId="{32F76FF3-F293-4550-A667-374D77283B30}" type="presParOf" srcId="{838C6829-C361-4786-BA94-E840CC502E7F}" destId="{0116BD79-E2F6-49A2-AEEC-6400C2E4E541}" srcOrd="15" destOrd="0" presId="urn:microsoft.com/office/officeart/2005/8/layout/radial5"/>
    <dgm:cxn modelId="{FBC6E24A-36D3-4896-BD9F-A725ADAF6F06}" type="presParOf" srcId="{0116BD79-E2F6-49A2-AEEC-6400C2E4E541}" destId="{303740D0-7012-4542-9D9D-3AFD0D2A7364}" srcOrd="0" destOrd="0" presId="urn:microsoft.com/office/officeart/2005/8/layout/radial5"/>
    <dgm:cxn modelId="{7F3A332B-A17D-45C3-837E-F76E2FDBAE3F}" type="presParOf" srcId="{838C6829-C361-4786-BA94-E840CC502E7F}" destId="{7EF69BFB-C838-4019-8E18-69176EFE31E2}" srcOrd="16" destOrd="0" presId="urn:microsoft.com/office/officeart/2005/8/layout/radial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176EC-6504-4E4C-AB36-9979AA03D3B0}" type="datetimeFigureOut">
              <a:rPr lang="id-ID" smtClean="0"/>
              <a:pPr/>
              <a:t>05/11/2012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9848-D347-4265-A103-EDD6319CBDC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176EC-6504-4E4C-AB36-9979AA03D3B0}" type="datetimeFigureOut">
              <a:rPr lang="id-ID" smtClean="0"/>
              <a:pPr/>
              <a:t>05/11/2012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9848-D347-4265-A103-EDD6319CBDC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176EC-6504-4E4C-AB36-9979AA03D3B0}" type="datetimeFigureOut">
              <a:rPr lang="id-ID" smtClean="0"/>
              <a:pPr/>
              <a:t>05/11/2012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9848-D347-4265-A103-EDD6319CBDC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176EC-6504-4E4C-AB36-9979AA03D3B0}" type="datetimeFigureOut">
              <a:rPr lang="id-ID" smtClean="0"/>
              <a:pPr/>
              <a:t>05/11/2012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9848-D347-4265-A103-EDD6319CBDC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176EC-6504-4E4C-AB36-9979AA03D3B0}" type="datetimeFigureOut">
              <a:rPr lang="id-ID" smtClean="0"/>
              <a:pPr/>
              <a:t>05/11/2012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9848-D347-4265-A103-EDD6319CBDC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176EC-6504-4E4C-AB36-9979AA03D3B0}" type="datetimeFigureOut">
              <a:rPr lang="id-ID" smtClean="0"/>
              <a:pPr/>
              <a:t>05/11/2012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9848-D347-4265-A103-EDD6319CBDC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176EC-6504-4E4C-AB36-9979AA03D3B0}" type="datetimeFigureOut">
              <a:rPr lang="id-ID" smtClean="0"/>
              <a:pPr/>
              <a:t>05/11/2012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9848-D347-4265-A103-EDD6319CBDC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176EC-6504-4E4C-AB36-9979AA03D3B0}" type="datetimeFigureOut">
              <a:rPr lang="id-ID" smtClean="0"/>
              <a:pPr/>
              <a:t>05/11/2012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9848-D347-4265-A103-EDD6319CBDC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176EC-6504-4E4C-AB36-9979AA03D3B0}" type="datetimeFigureOut">
              <a:rPr lang="id-ID" smtClean="0"/>
              <a:pPr/>
              <a:t>05/11/2012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9848-D347-4265-A103-EDD6319CBDC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176EC-6504-4E4C-AB36-9979AA03D3B0}" type="datetimeFigureOut">
              <a:rPr lang="id-ID" smtClean="0"/>
              <a:pPr/>
              <a:t>05/11/2012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9848-D347-4265-A103-EDD6319CBDC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176EC-6504-4E4C-AB36-9979AA03D3B0}" type="datetimeFigureOut">
              <a:rPr lang="id-ID" smtClean="0"/>
              <a:pPr/>
              <a:t>05/11/2012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9848-D347-4265-A103-EDD6319CBDC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176EC-6504-4E4C-AB36-9979AA03D3B0}" type="datetimeFigureOut">
              <a:rPr lang="id-ID" smtClean="0"/>
              <a:pPr/>
              <a:t>05/11/2012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C9848-D347-4265-A103-EDD6319CBDCA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://blogirlol.files.wordpress.com/2009/11/113070069_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22962">
            <a:off x="6291124" y="4580650"/>
            <a:ext cx="2654684" cy="1991013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2035959"/>
            <a:ext cx="7772400" cy="2786082"/>
          </a:xfrm>
        </p:spPr>
        <p:txBody>
          <a:bodyPr>
            <a:normAutofit/>
          </a:bodyPr>
          <a:lstStyle/>
          <a:p>
            <a:pPr algn="l"/>
            <a:r>
              <a:rPr lang="id-ID" sz="6000" b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ernard MT Condensed" pitchFamily="18" charset="0"/>
              </a:rPr>
              <a:t>Pendidikan </a:t>
            </a:r>
            <a:br>
              <a:rPr lang="id-ID" sz="6000" b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ernard MT Condensed" pitchFamily="18" charset="0"/>
              </a:rPr>
            </a:br>
            <a:r>
              <a:rPr lang="id-ID" sz="6000" b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ernard MT Condensed" pitchFamily="18" charset="0"/>
              </a:rPr>
              <a:t>Kewarganegaraan</a:t>
            </a:r>
            <a:endParaRPr lang="id-ID" sz="6000" b="1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10" y="5786454"/>
            <a:ext cx="6400800" cy="642942"/>
          </a:xfrm>
        </p:spPr>
        <p:txBody>
          <a:bodyPr/>
          <a:lstStyle/>
          <a:p>
            <a:r>
              <a:rPr lang="id-ID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 Iwan Januar S.IKom</a:t>
            </a:r>
            <a:endParaRPr lang="id-ID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5362" name="Picture 2" descr="http://3.bp.blogspot.com/-yrb5DlvTfqQ/TZ60E_GWmDI/AAAAAAAAAQU/lDfbi0SLpe4/s1600/KT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133257">
            <a:off x="6713344" y="394574"/>
            <a:ext cx="2225828" cy="147208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5364" name="Picture 4" descr="http://us.images.detik.com/content/2010/07/17/10/Sudirman-1-(Oto-Nugraha-Adi)-lua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78" y="2000240"/>
            <a:ext cx="2071702" cy="207170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static.republika.co.id/uploads/images/detailnews/hakim-korupsi-ilustrasi-_120530133515-6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4850" y="0"/>
            <a:ext cx="4814300" cy="2857520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14554"/>
            <a:ext cx="8229600" cy="1000124"/>
          </a:xfrm>
        </p:spPr>
        <p:txBody>
          <a:bodyPr>
            <a:normAutofit/>
          </a:bodyPr>
          <a:lstStyle/>
          <a:p>
            <a:r>
              <a:rPr lang="id-ID" sz="4000" smtClean="0">
                <a:latin typeface="Cooper Black" pitchFamily="18" charset="0"/>
              </a:rPr>
              <a:t>Ketimpangan Hukum</a:t>
            </a:r>
            <a:endParaRPr lang="id-ID" sz="4000">
              <a:latin typeface="Cooper Black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3429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id-ID" sz="2800" smtClean="0"/>
              <a:t>Remisi/pengurangan masa tahanan bagi koruptor</a:t>
            </a:r>
          </a:p>
          <a:p>
            <a:r>
              <a:rPr lang="id-ID" sz="2800" smtClean="0"/>
              <a:t>Korupsi di bawah 25 juta tidak perlu dipenjara</a:t>
            </a:r>
          </a:p>
          <a:p>
            <a:r>
              <a:rPr lang="id-ID" sz="2800" smtClean="0"/>
              <a:t>Rata-rata koruptor ditahan &lt; 5 tahun</a:t>
            </a:r>
          </a:p>
          <a:p>
            <a:r>
              <a:rPr lang="id-ID" sz="2800" smtClean="0"/>
              <a:t>Pecandu narkoba hanya wajib rehab tidak dipenjara</a:t>
            </a:r>
          </a:p>
          <a:p>
            <a:r>
              <a:rPr lang="id-ID" sz="2800" smtClean="0"/>
              <a:t>Grasi bagi pengedar dan bandar narkoba</a:t>
            </a:r>
          </a:p>
          <a:p>
            <a:r>
              <a:rPr lang="id-ID" sz="2800" smtClean="0"/>
              <a:t>Dll.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 l="25805" t="20508" r="36859" b="7417"/>
          <a:stretch>
            <a:fillRect/>
          </a:stretch>
        </p:blipFill>
        <p:spPr bwMode="auto">
          <a:xfrm>
            <a:off x="0" y="0"/>
            <a:ext cx="61870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d-ID" sz="4800" b="1" spc="5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Pengertian Bangsa</a:t>
            </a:r>
            <a:endParaRPr lang="id-ID" sz="4800" b="1" spc="5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500462"/>
          </a:xfrm>
        </p:spPr>
        <p:txBody>
          <a:bodyPr/>
          <a:lstStyle/>
          <a:p>
            <a:r>
              <a:rPr lang="id-ID" b="1" smtClean="0">
                <a:solidFill>
                  <a:srgbClr val="C00000"/>
                </a:solidFill>
              </a:rPr>
              <a:t>Bangsa adalah orang-orang yang memiliki asal keturunan, adat, bahasa dan sejarah serta berpemerintahan sendiri.</a:t>
            </a:r>
          </a:p>
          <a:p>
            <a:r>
              <a:rPr lang="id-ID" b="1" smtClean="0">
                <a:solidFill>
                  <a:srgbClr val="C00000"/>
                </a:solidFill>
              </a:rPr>
              <a:t>Bangsa adalah kumpulan manusia yang biasanya terikat karena kesatuan bahasa dan wilayah tertentu di muka bumi (KBBI edisi II).</a:t>
            </a:r>
          </a:p>
          <a:p>
            <a:endParaRPr lang="id-ID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d-ID" sz="4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itannic Bold" pitchFamily="34" charset="0"/>
              </a:rPr>
              <a:t>Pengertian Negara</a:t>
            </a:r>
            <a:endParaRPr lang="id-ID" sz="4800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643338"/>
          </a:xfrm>
        </p:spPr>
        <p:txBody>
          <a:bodyPr/>
          <a:lstStyle/>
          <a:p>
            <a:r>
              <a:rPr lang="id-ID" b="1" smtClean="0">
                <a:solidFill>
                  <a:srgbClr val="C00000"/>
                </a:solidFill>
              </a:rPr>
              <a:t>Negara adalah suatu organisasi dari sekelompok atau beberapa kelompok manusia yang bersama-sama mendiami satu wilayah tertentu dan mengakui adanya satu pemerintahan yang mengurus tata tertib serte keselamatan sekelompok atau beberapa kelompok manusia</a:t>
            </a:r>
            <a:endParaRPr lang="id-ID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d-ID" sz="4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itannic Bold" pitchFamily="34" charset="0"/>
              </a:rPr>
              <a:t>Teori Terbentuknya Negara</a:t>
            </a:r>
            <a:endParaRPr lang="id-ID" sz="4800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itannic Bold" pitchFamily="34" charset="0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071538" y="1785926"/>
          <a:ext cx="7000924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143000"/>
          </a:xfrm>
        </p:spPr>
        <p:txBody>
          <a:bodyPr>
            <a:noAutofit/>
          </a:bodyPr>
          <a:lstStyle/>
          <a:p>
            <a:r>
              <a:rPr lang="id-ID" sz="3200" smtClean="0">
                <a:latin typeface="Berlin Sans FB Demi" pitchFamily="34" charset="0"/>
              </a:rPr>
              <a:t>Proses Terbentuknya Negara di Jaman Modern</a:t>
            </a:r>
            <a:endParaRPr lang="id-ID" sz="3200">
              <a:latin typeface="Berlin Sans FB Dem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357694"/>
          </a:xfrm>
        </p:spPr>
        <p:txBody>
          <a:bodyPr>
            <a:normAutofit/>
          </a:bodyPr>
          <a:lstStyle/>
          <a:p>
            <a:r>
              <a:rPr lang="id-ID" sz="2800" b="1" smtClean="0"/>
              <a:t>Penaklukkan</a:t>
            </a:r>
            <a:r>
              <a:rPr lang="id-ID" sz="2800" smtClean="0"/>
              <a:t>, misal; Amerika Serikat terbentuk oleh penjajahan koloni orang Eropa atas tanah kaum Indian, Australia di atas tanah Aborigin, dsb.</a:t>
            </a:r>
          </a:p>
          <a:p>
            <a:r>
              <a:rPr lang="id-ID" sz="2800" b="1" smtClean="0"/>
              <a:t>Peleburan</a:t>
            </a:r>
            <a:r>
              <a:rPr lang="id-ID" sz="2800" smtClean="0"/>
              <a:t> (fusi); Jerman terbentuk dari Jerman Barat dan Jerman Timur</a:t>
            </a:r>
          </a:p>
          <a:p>
            <a:r>
              <a:rPr lang="id-ID" sz="2800" b="1" smtClean="0"/>
              <a:t>Pemisahan diri</a:t>
            </a:r>
            <a:r>
              <a:rPr lang="id-ID" sz="2800" smtClean="0"/>
              <a:t>; Ceko dan Slovakia, negara-negara pecahan Uni Soviet seperti Uzbekistan, Tajikistan, dsb.</a:t>
            </a:r>
          </a:p>
          <a:p>
            <a:r>
              <a:rPr lang="id-ID" sz="2800" b="1" smtClean="0"/>
              <a:t>Pendudukan</a:t>
            </a:r>
            <a:r>
              <a:rPr lang="id-ID" sz="2800" smtClean="0"/>
              <a:t> atas wilayah kosong</a:t>
            </a:r>
            <a:endParaRPr lang="id-ID" sz="28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0"/>
          </a:xfrm>
        </p:spPr>
        <p:txBody>
          <a:bodyPr>
            <a:normAutofit/>
          </a:bodyPr>
          <a:lstStyle/>
          <a:p>
            <a:r>
              <a:rPr lang="id-ID" sz="4800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 Demi" pitchFamily="34" charset="0"/>
              </a:rPr>
              <a:t>Unsur Negara</a:t>
            </a:r>
            <a:endParaRPr lang="id-ID" sz="4800" b="1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 Dem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3829064"/>
          </a:xfrm>
        </p:spPr>
        <p:txBody>
          <a:bodyPr/>
          <a:lstStyle/>
          <a:p>
            <a:r>
              <a:rPr lang="id-ID" b="1" smtClean="0"/>
              <a:t>Unsur Konstitutif</a:t>
            </a:r>
            <a:r>
              <a:rPr lang="id-ID" smtClean="0"/>
              <a:t>; terdapat wilayah yang meliputi udara, darat dan perairan (tidak mutlak), rakyat dan pemerintahan yang berdaulat.</a:t>
            </a:r>
          </a:p>
          <a:p>
            <a:r>
              <a:rPr lang="id-ID" b="1" smtClean="0"/>
              <a:t>Unsur deklaratif</a:t>
            </a:r>
            <a:r>
              <a:rPr lang="id-ID" smtClean="0"/>
              <a:t>; tujuan negara, UUD, pengakuan de jure &amp; de facto, bergabung ke dalam organisasi dunia, mis. PBB</a:t>
            </a:r>
            <a:endParaRPr lang="id-ID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457200" y="135729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78571" y="0"/>
          <a:ext cx="8786858" cy="6572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57356" y="6286520"/>
            <a:ext cx="1643074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b="1" smtClean="0"/>
              <a:t>Pasal 26 ayat 1</a:t>
            </a:r>
            <a:endParaRPr lang="id-ID" b="1"/>
          </a:p>
        </p:txBody>
      </p:sp>
      <p:cxnSp>
        <p:nvCxnSpPr>
          <p:cNvPr id="7" name="Straight Connector 6"/>
          <p:cNvCxnSpPr/>
          <p:nvPr/>
        </p:nvCxnSpPr>
        <p:spPr>
          <a:xfrm rot="5400000">
            <a:off x="2678893" y="4536289"/>
            <a:ext cx="2428892" cy="1071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143108" y="214290"/>
            <a:ext cx="1643074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b="1" smtClean="0"/>
              <a:t>Pasal 27 ayat 1</a:t>
            </a:r>
            <a:endParaRPr lang="id-ID" b="1"/>
          </a:p>
        </p:txBody>
      </p:sp>
      <p:sp>
        <p:nvSpPr>
          <p:cNvPr id="11" name="TextBox 10"/>
          <p:cNvSpPr txBox="1"/>
          <p:nvPr/>
        </p:nvSpPr>
        <p:spPr>
          <a:xfrm>
            <a:off x="7500926" y="1285860"/>
            <a:ext cx="1643074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b="1" smtClean="0"/>
              <a:t>Pasal 27 ayat 2</a:t>
            </a:r>
            <a:endParaRPr lang="id-ID" b="1"/>
          </a:p>
        </p:txBody>
      </p:sp>
      <p:sp>
        <p:nvSpPr>
          <p:cNvPr id="12" name="TextBox 11"/>
          <p:cNvSpPr txBox="1"/>
          <p:nvPr/>
        </p:nvSpPr>
        <p:spPr>
          <a:xfrm>
            <a:off x="7500926" y="4000504"/>
            <a:ext cx="1357354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d-ID" b="1" smtClean="0"/>
              <a:t>Pasal 28</a:t>
            </a:r>
            <a:endParaRPr lang="id-ID" b="1"/>
          </a:p>
        </p:txBody>
      </p:sp>
      <p:sp>
        <p:nvSpPr>
          <p:cNvPr id="13" name="TextBox 12"/>
          <p:cNvSpPr txBox="1"/>
          <p:nvPr/>
        </p:nvSpPr>
        <p:spPr>
          <a:xfrm>
            <a:off x="7215206" y="5500702"/>
            <a:ext cx="1643074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b="1" smtClean="0"/>
              <a:t>Pasal 29 ayat 1</a:t>
            </a:r>
            <a:endParaRPr lang="id-ID" b="1"/>
          </a:p>
        </p:txBody>
      </p:sp>
      <p:sp>
        <p:nvSpPr>
          <p:cNvPr id="14" name="TextBox 13"/>
          <p:cNvSpPr txBox="1"/>
          <p:nvPr/>
        </p:nvSpPr>
        <p:spPr>
          <a:xfrm>
            <a:off x="5214942" y="6286520"/>
            <a:ext cx="1643074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b="1" smtClean="0"/>
              <a:t>Pasal 30 ayat 1</a:t>
            </a:r>
            <a:endParaRPr lang="id-ID" b="1"/>
          </a:p>
        </p:txBody>
      </p:sp>
      <p:sp>
        <p:nvSpPr>
          <p:cNvPr id="15" name="TextBox 14"/>
          <p:cNvSpPr txBox="1"/>
          <p:nvPr/>
        </p:nvSpPr>
        <p:spPr>
          <a:xfrm>
            <a:off x="357158" y="4929198"/>
            <a:ext cx="1643074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b="1" smtClean="0"/>
              <a:t>Pasal 31 ayat 1</a:t>
            </a:r>
            <a:endParaRPr lang="id-ID" b="1"/>
          </a:p>
        </p:txBody>
      </p:sp>
      <p:sp>
        <p:nvSpPr>
          <p:cNvPr id="16" name="TextBox 15"/>
          <p:cNvSpPr txBox="1"/>
          <p:nvPr/>
        </p:nvSpPr>
        <p:spPr>
          <a:xfrm>
            <a:off x="214282" y="2214554"/>
            <a:ext cx="1643074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d-ID" b="1" smtClean="0"/>
              <a:t>Pasal 32</a:t>
            </a:r>
            <a:endParaRPr lang="id-ID" b="1"/>
          </a:p>
        </p:txBody>
      </p:sp>
      <p:sp>
        <p:nvSpPr>
          <p:cNvPr id="17" name="TextBox 16"/>
          <p:cNvSpPr txBox="1"/>
          <p:nvPr/>
        </p:nvSpPr>
        <p:spPr>
          <a:xfrm>
            <a:off x="428596" y="1071546"/>
            <a:ext cx="1643074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b="1" smtClean="0"/>
              <a:t>Pasal 33 &amp; 34</a:t>
            </a:r>
            <a:endParaRPr lang="id-ID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624D71-0219-4233-8C99-45702111E7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5D624D71-0219-4233-8C99-45702111E7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F9B6D7-1554-4483-9C54-7AC2C4139F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A7F9B6D7-1554-4483-9C54-7AC2C4139F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C05B2B-7B0B-4C4D-B0FD-125468916A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65C05B2B-7B0B-4C4D-B0FD-125468916A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0DCC37-DCD9-49B8-B443-96A48B5B87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550DCC37-DCD9-49B8-B443-96A48B5B87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513797-5967-42AC-96B8-FA3C49F72D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31513797-5967-42AC-96B8-FA3C49F72D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6AF83C-74BC-4641-AF83-21CDD6C793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">
                                            <p:graphicEl>
                                              <a:dgm id="{8F6AF83C-74BC-4641-AF83-21CDD6C793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6FBBD0F-CDED-48FA-95C8-DADC25DFF1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">
                                            <p:graphicEl>
                                              <a:dgm id="{56FBBD0F-CDED-48FA-95C8-DADC25DFF1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6A63AC9-38F4-4E9A-907C-6118130D3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B6A63AC9-38F4-4E9A-907C-6118130D3B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D32958D-25AF-4E33-A2EB-84CDCDD842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AD32958D-25AF-4E33-A2EB-84CDCDD842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757096-EB0C-40DA-842D-F7EF009078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">
                                            <p:graphicEl>
                                              <a:dgm id="{E8757096-EB0C-40DA-842D-F7EF009078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93574FC-8B36-49DB-BDE6-8082B5D837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">
                                            <p:graphicEl>
                                              <a:dgm id="{393574FC-8B36-49DB-BDE6-8082B5D837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D91A208-EA06-44B1-84BB-4D8745CFB9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4">
                                            <p:graphicEl>
                                              <a:dgm id="{7D91A208-EA06-44B1-84BB-4D8745CFB9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3C088BB-819E-4E03-BA51-E7EA29CAD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4">
                                            <p:graphicEl>
                                              <a:dgm id="{B3C088BB-819E-4E03-BA51-E7EA29CAD8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32B862-D325-407D-8291-CB632B21EF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4">
                                            <p:graphicEl>
                                              <a:dgm id="{0032B862-D325-407D-8291-CB632B21EF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DB3D886-647A-49F5-9E0C-E11C50DBF1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4">
                                            <p:graphicEl>
                                              <a:dgm id="{8DB3D886-647A-49F5-9E0C-E11C50DBF1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116BD79-E2F6-49A2-AEEC-6400C2E4E5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4">
                                            <p:graphicEl>
                                              <a:dgm id="{0116BD79-E2F6-49A2-AEEC-6400C2E4E5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EF69BFB-C838-4019-8E18-69176EFE31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4">
                                            <p:graphicEl>
                                              <a:dgm id="{7EF69BFB-C838-4019-8E18-69176EFE31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  <p:bldP spid="5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58272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d-ID" sz="36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oper Black" pitchFamily="18" charset="0"/>
              </a:rPr>
              <a:t>Periode Tantangan</a:t>
            </a:r>
            <a:br>
              <a:rPr lang="id-ID" sz="36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oper Black" pitchFamily="18" charset="0"/>
              </a:rPr>
            </a:br>
            <a:r>
              <a:rPr lang="id-ID" sz="36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oper Black" pitchFamily="18" charset="0"/>
              </a:rPr>
              <a:t>Bangsa Indonesia</a:t>
            </a:r>
            <a:endParaRPr lang="id-ID" sz="3600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oper Black" pitchFamily="18" charset="0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1226331" y="1857364"/>
          <a:ext cx="6691338" cy="46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id-ID" sz="3600" smtClean="0">
                <a:latin typeface="Cooper Black" pitchFamily="18" charset="0"/>
              </a:rPr>
              <a:t>Tantangan Fase Perjuangan Kemerdekaan</a:t>
            </a:r>
            <a:endParaRPr lang="id-ID" sz="3600">
              <a:latin typeface="Cooper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571900"/>
          </a:xfrm>
          <a:solidFill>
            <a:srgbClr val="FFFFFF">
              <a:alpha val="60000"/>
            </a:srgbClr>
          </a:solidFill>
        </p:spPr>
        <p:txBody>
          <a:bodyPr/>
          <a:lstStyle/>
          <a:p>
            <a:r>
              <a:rPr lang="id-ID" b="1" smtClean="0"/>
              <a:t>Mengusir invasi bangsa asing yang masuk ke tanah air</a:t>
            </a:r>
          </a:p>
          <a:p>
            <a:r>
              <a:rPr lang="id-ID" b="1" smtClean="0"/>
              <a:t>Merebut wilayah yang telah direbut dan mempertahankannya kembali</a:t>
            </a:r>
          </a:p>
          <a:p>
            <a:r>
              <a:rPr lang="id-ID" b="1" smtClean="0"/>
              <a:t>Mempersatukan wilayah dan suku bangsa dalam satu kesatuan yang utuh</a:t>
            </a:r>
            <a:endParaRPr lang="id-ID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3600" smtClean="0">
                <a:latin typeface="Cooper Black" pitchFamily="18" charset="0"/>
              </a:rPr>
              <a:t>Fase Menghadapi Globalisasi</a:t>
            </a:r>
            <a:endParaRPr lang="id-ID" sz="3600">
              <a:latin typeface="Cooper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525963"/>
          </a:xfrm>
          <a:solidFill>
            <a:srgbClr val="FFFFFF">
              <a:alpha val="60000"/>
            </a:srgbClr>
          </a:solidFill>
        </p:spPr>
        <p:txBody>
          <a:bodyPr/>
          <a:lstStyle/>
          <a:p>
            <a:r>
              <a:rPr lang="id-ID" b="1" smtClean="0"/>
              <a:t>Menghadapi campur tangan politik pihak asing ke dalam negeri</a:t>
            </a:r>
          </a:p>
          <a:p>
            <a:r>
              <a:rPr lang="id-ID" b="1" smtClean="0"/>
              <a:t>Mempertahankan sumberdaya alam untuk kemakmuran negeri sendiri</a:t>
            </a:r>
          </a:p>
          <a:p>
            <a:r>
              <a:rPr lang="id-ID" b="1" smtClean="0"/>
              <a:t>Mempertegas identitas diri</a:t>
            </a:r>
          </a:p>
          <a:p>
            <a:r>
              <a:rPr lang="id-ID" b="1" smtClean="0"/>
              <a:t>Menghadapi konflik kepentingan dalam negeri</a:t>
            </a:r>
            <a:endParaRPr lang="id-ID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4282" y="3929066"/>
            <a:ext cx="3071834" cy="2500330"/>
          </a:xfrm>
        </p:spPr>
        <p:txBody>
          <a:bodyPr>
            <a:normAutofit/>
          </a:bodyPr>
          <a:lstStyle/>
          <a:p>
            <a:r>
              <a:rPr lang="id-ID" sz="4800" smtClean="0">
                <a:latin typeface="Impact" pitchFamily="34" charset="0"/>
              </a:rPr>
              <a:t>Konflik Nilai-Nilai</a:t>
            </a:r>
            <a:endParaRPr lang="id-ID" sz="4800">
              <a:latin typeface="Impact" pitchFamily="34" charset="0"/>
            </a:endParaRPr>
          </a:p>
        </p:txBody>
      </p:sp>
      <p:pic>
        <p:nvPicPr>
          <p:cNvPr id="7" name="Picture 2" descr="http://cdn.sximg.com/salingsilang.com/uploads/2011/09/DemoRokMin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5848350" cy="406717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 descr="http://ruuappri.blogsome.com/images/app_dtc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3383111"/>
            <a:ext cx="5371139" cy="326059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t1.gstatic.com/images?q=tbn:ANd9GcSU7TkP4_wnd6zxtYFDOoSCnQvMFqRfmralkEdTxHprI4Mz_6xSXOEV62DnG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5238787" cy="392909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8436" name="Picture 4" descr="http://1.bp.blogspot.com/_MvwPOhk5UdI/TN1RfcQLcyI/AAAAAAAAADY/0wQ9Ic9CUIU/s1600/dep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3286263"/>
            <a:ext cx="5091114" cy="3390763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4" name="Title 5"/>
          <p:cNvSpPr txBox="1">
            <a:spLocks/>
          </p:cNvSpPr>
          <p:nvPr/>
        </p:nvSpPr>
        <p:spPr>
          <a:xfrm>
            <a:off x="214282" y="4429132"/>
            <a:ext cx="3071834" cy="164307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4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Integritas Penguasa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/>
          <p:cNvSpPr txBox="1">
            <a:spLocks/>
          </p:cNvSpPr>
          <p:nvPr/>
        </p:nvSpPr>
        <p:spPr>
          <a:xfrm>
            <a:off x="285720" y="4714884"/>
            <a:ext cx="3286148" cy="121444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Disintegrasi dan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 ketidakrukunan</a:t>
            </a:r>
          </a:p>
        </p:txBody>
      </p:sp>
      <p:pic>
        <p:nvPicPr>
          <p:cNvPr id="20482" name="Picture 2" descr="http://www.iposnews.com/wp-content/uploads/2012/10/Tawuran-seperti-kehidupan-primiti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5566555" cy="321468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0484" name="Picture 4" descr="http://bintangsatria.files.wordpress.com/2008/06/07-demo-jaka-5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3926957"/>
            <a:ext cx="5357818" cy="293104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486" name="AutoShape 6" descr="http://stat.ks.kidsklik.com/statics/files/2010/11/1290901514522172166.jpg"/>
          <p:cNvSpPr>
            <a:spLocks noChangeAspect="1" noChangeArrowheads="1"/>
          </p:cNvSpPr>
          <p:nvPr/>
        </p:nvSpPr>
        <p:spPr bwMode="auto">
          <a:xfrm>
            <a:off x="155575" y="-898525"/>
            <a:ext cx="2857500" cy="18764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488" name="AutoShape 8" descr="http://stat.ks.kidsklik.com/statics/files/2010/11/1290901514522172166.jpg"/>
          <p:cNvSpPr>
            <a:spLocks noChangeAspect="1" noChangeArrowheads="1"/>
          </p:cNvSpPr>
          <p:nvPr/>
        </p:nvSpPr>
        <p:spPr bwMode="auto">
          <a:xfrm>
            <a:off x="155575" y="-898525"/>
            <a:ext cx="2857500" cy="18764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490" name="AutoShape 10" descr="http://stat.ks.kidsklik.com/statics/files/2010/11/1290901514522172166.jpg"/>
          <p:cNvSpPr>
            <a:spLocks noChangeAspect="1" noChangeArrowheads="1"/>
          </p:cNvSpPr>
          <p:nvPr/>
        </p:nvSpPr>
        <p:spPr bwMode="auto">
          <a:xfrm>
            <a:off x="155575" y="-898525"/>
            <a:ext cx="2857500" cy="18764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www.sehatnews.com/wp-content/uploads/2012/10/narkoba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6000750" cy="401002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1506" name="Picture 2" descr="http://www.bisnis.com/system/article/image/507/c25/058/438/aa4/7d8/000/349/compact_narkoba_sumut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4000504"/>
            <a:ext cx="3964809" cy="264320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Title 5"/>
          <p:cNvSpPr txBox="1">
            <a:spLocks/>
          </p:cNvSpPr>
          <p:nvPr/>
        </p:nvSpPr>
        <p:spPr>
          <a:xfrm>
            <a:off x="6072166" y="1428736"/>
            <a:ext cx="3071834" cy="10001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4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Narkoba</a:t>
            </a:r>
          </a:p>
        </p:txBody>
      </p:sp>
      <p:sp>
        <p:nvSpPr>
          <p:cNvPr id="5" name="Title 5"/>
          <p:cNvSpPr txBox="1">
            <a:spLocks/>
          </p:cNvSpPr>
          <p:nvPr/>
        </p:nvSpPr>
        <p:spPr>
          <a:xfrm>
            <a:off x="571472" y="4643446"/>
            <a:ext cx="3071834" cy="164307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4,2 juta</a:t>
            </a:r>
            <a:r>
              <a:rPr kumimoji="0" lang="id-ID" sz="2800" b="0" i="0" u="none" strike="noStrike" kern="1200" cap="none" spc="0" normalizeH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 pencandu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2800" baseline="0" smtClean="0">
                <a:latin typeface="Impact" pitchFamily="34" charset="0"/>
                <a:ea typeface="+mj-ea"/>
                <a:cs typeface="+mj-cs"/>
              </a:rPr>
              <a:t>50</a:t>
            </a:r>
            <a:r>
              <a:rPr lang="id-ID" sz="2800" smtClean="0">
                <a:latin typeface="Impact" pitchFamily="34" charset="0"/>
                <a:ea typeface="+mj-ea"/>
                <a:cs typeface="+mj-cs"/>
              </a:rPr>
              <a:t> nyawa/hari</a:t>
            </a:r>
          </a:p>
          <a:p>
            <a:pPr lvl="0" algn="ctr">
              <a:spcBef>
                <a:spcPct val="0"/>
              </a:spcBef>
            </a:pPr>
            <a:r>
              <a:rPr lang="id-ID" sz="2800" smtClean="0">
                <a:latin typeface="Impact" pitchFamily="34" charset="0"/>
              </a:rPr>
              <a:t>Rp142,8 T/tahun</a:t>
            </a:r>
            <a:endParaRPr kumimoji="0" lang="id-ID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Impact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857496"/>
            <a:ext cx="9144000" cy="40005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22530" name="Picture 2" descr="http://static.republika.co.id/uploads/images/detailnews/hakim-korupsi-ilustrasi-_120530133515-6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4850" y="0"/>
            <a:ext cx="4814300" cy="2857520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2534" name="Picture 6" descr="http://www.rimanews.com/sites/default/files/imagecache/article/borgol_1.JPG"/>
          <p:cNvPicPr>
            <a:picLocks noChangeAspect="1" noChangeArrowheads="1"/>
          </p:cNvPicPr>
          <p:nvPr/>
        </p:nvPicPr>
        <p:blipFill>
          <a:blip r:embed="rId3"/>
          <a:srcRect r="1576"/>
          <a:stretch>
            <a:fillRect/>
          </a:stretch>
        </p:blipFill>
        <p:spPr bwMode="auto">
          <a:xfrm>
            <a:off x="1450170" y="3486149"/>
            <a:ext cx="6243659" cy="337185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/>
          </a:bodyPr>
          <a:lstStyle/>
          <a:p>
            <a:r>
              <a:rPr lang="id-ID" sz="4800" smtClean="0">
                <a:solidFill>
                  <a:schemeClr val="bg1"/>
                </a:solidFill>
                <a:latin typeface="Cooper Black" pitchFamily="18" charset="0"/>
              </a:rPr>
              <a:t>Ketimpangan Hukum</a:t>
            </a:r>
            <a:endParaRPr lang="id-ID" sz="4800">
              <a:solidFill>
                <a:schemeClr val="bg1"/>
              </a:solidFill>
              <a:latin typeface="Cooper Black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388</Words>
  <Application>Microsoft Office PowerPoint</Application>
  <PresentationFormat>On-screen Show (4:3)</PresentationFormat>
  <Paragraphs>69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Pendidikan  Kewarganegaraan</vt:lpstr>
      <vt:lpstr>Periode Tantangan Bangsa Indonesia</vt:lpstr>
      <vt:lpstr>Tantangan Fase Perjuangan Kemerdekaan</vt:lpstr>
      <vt:lpstr>Fase Menghadapi Globalisasi</vt:lpstr>
      <vt:lpstr>Konflik Nilai-Nilai</vt:lpstr>
      <vt:lpstr>Slide 6</vt:lpstr>
      <vt:lpstr>Slide 7</vt:lpstr>
      <vt:lpstr>Slide 8</vt:lpstr>
      <vt:lpstr>Ketimpangan Hukum</vt:lpstr>
      <vt:lpstr>Ketimpangan Hukum</vt:lpstr>
      <vt:lpstr>Slide 11</vt:lpstr>
      <vt:lpstr>Pengertian Bangsa</vt:lpstr>
      <vt:lpstr>Pengertian Negara</vt:lpstr>
      <vt:lpstr>Teori Terbentuknya Negara</vt:lpstr>
      <vt:lpstr>Proses Terbentuknya Negara di Jaman Modern</vt:lpstr>
      <vt:lpstr>Unsur Negara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Pendidikan Kewarganegaraan</dc:title>
  <dc:creator>Windows 7</dc:creator>
  <cp:lastModifiedBy>Windows 7</cp:lastModifiedBy>
  <cp:revision>42</cp:revision>
  <dcterms:created xsi:type="dcterms:W3CDTF">2012-10-22T07:57:44Z</dcterms:created>
  <dcterms:modified xsi:type="dcterms:W3CDTF">2012-11-05T10:35:58Z</dcterms:modified>
</cp:coreProperties>
</file>